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 id="2147483689" r:id="rId4"/>
  </p:sldMasterIdLst>
  <p:notesMasterIdLst>
    <p:notesMasterId r:id="rId39"/>
  </p:notesMasterIdLst>
  <p:sldIdLst>
    <p:sldId id="311" r:id="rId5"/>
    <p:sldId id="287" r:id="rId6"/>
    <p:sldId id="347" r:id="rId7"/>
    <p:sldId id="367" r:id="rId8"/>
    <p:sldId id="303" r:id="rId9"/>
    <p:sldId id="370" r:id="rId10"/>
    <p:sldId id="345" r:id="rId11"/>
    <p:sldId id="262" r:id="rId12"/>
    <p:sldId id="349" r:id="rId13"/>
    <p:sldId id="348" r:id="rId14"/>
    <p:sldId id="366" r:id="rId15"/>
    <p:sldId id="371" r:id="rId16"/>
    <p:sldId id="350" r:id="rId17"/>
    <p:sldId id="352" r:id="rId18"/>
    <p:sldId id="355" r:id="rId19"/>
    <p:sldId id="353" r:id="rId20"/>
    <p:sldId id="356" r:id="rId21"/>
    <p:sldId id="368" r:id="rId22"/>
    <p:sldId id="369" r:id="rId23"/>
    <p:sldId id="343" r:id="rId24"/>
    <p:sldId id="325" r:id="rId25"/>
    <p:sldId id="326" r:id="rId26"/>
    <p:sldId id="327" r:id="rId27"/>
    <p:sldId id="328" r:id="rId28"/>
    <p:sldId id="329" r:id="rId29"/>
    <p:sldId id="330" r:id="rId30"/>
    <p:sldId id="331" r:id="rId31"/>
    <p:sldId id="332" r:id="rId32"/>
    <p:sldId id="334" r:id="rId33"/>
    <p:sldId id="358" r:id="rId34"/>
    <p:sldId id="372" r:id="rId35"/>
    <p:sldId id="365" r:id="rId36"/>
    <p:sldId id="341" r:id="rId37"/>
    <p:sldId id="342" r:id="rId38"/>
  </p:sldIdLst>
  <p:sldSz cx="9144000" cy="5145088"/>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33CC33"/>
    <a:srgbClr val="99FF66"/>
    <a:srgbClr val="FFCCFF"/>
    <a:srgbClr val="99FF99"/>
    <a:srgbClr val="0000CC"/>
    <a:srgbClr val="003399"/>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1" d="100"/>
          <a:sy n="111" d="100"/>
        </p:scale>
        <p:origin x="240" y="96"/>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t>2023/3/5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p:sp>
      <p:sp>
        <p:nvSpPr>
          <p:cNvPr id="491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10</a:t>
            </a:fld>
            <a:endParaRPr lang="zh-CN" altLang="en-US"/>
          </a:p>
        </p:txBody>
      </p:sp>
    </p:spTree>
    <p:extLst>
      <p:ext uri="{BB962C8B-B14F-4D97-AF65-F5344CB8AC3E}">
        <p14:creationId xmlns:p14="http://schemas.microsoft.com/office/powerpoint/2010/main" val="929345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11</a:t>
            </a:fld>
            <a:endParaRPr lang="zh-CN" altLang="en-US"/>
          </a:p>
        </p:txBody>
      </p:sp>
    </p:spTree>
    <p:extLst>
      <p:ext uri="{BB962C8B-B14F-4D97-AF65-F5344CB8AC3E}">
        <p14:creationId xmlns:p14="http://schemas.microsoft.com/office/powerpoint/2010/main" val="3520468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12</a:t>
            </a:fld>
            <a:endParaRPr lang="zh-CN" altLang="en-US"/>
          </a:p>
        </p:txBody>
      </p:sp>
    </p:spTree>
    <p:extLst>
      <p:ext uri="{BB962C8B-B14F-4D97-AF65-F5344CB8AC3E}">
        <p14:creationId xmlns:p14="http://schemas.microsoft.com/office/powerpoint/2010/main" val="3079737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13</a:t>
            </a:fld>
            <a:endParaRPr lang="zh-CN" altLang="en-US"/>
          </a:p>
        </p:txBody>
      </p:sp>
    </p:spTree>
    <p:extLst>
      <p:ext uri="{BB962C8B-B14F-4D97-AF65-F5344CB8AC3E}">
        <p14:creationId xmlns:p14="http://schemas.microsoft.com/office/powerpoint/2010/main" val="391857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14</a:t>
            </a:fld>
            <a:endParaRPr lang="zh-CN" altLang="en-US"/>
          </a:p>
        </p:txBody>
      </p:sp>
    </p:spTree>
    <p:extLst>
      <p:ext uri="{BB962C8B-B14F-4D97-AF65-F5344CB8AC3E}">
        <p14:creationId xmlns:p14="http://schemas.microsoft.com/office/powerpoint/2010/main" val="2576322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15</a:t>
            </a:fld>
            <a:endParaRPr lang="zh-CN" altLang="en-US"/>
          </a:p>
        </p:txBody>
      </p:sp>
    </p:spTree>
    <p:extLst>
      <p:ext uri="{BB962C8B-B14F-4D97-AF65-F5344CB8AC3E}">
        <p14:creationId xmlns:p14="http://schemas.microsoft.com/office/powerpoint/2010/main" val="50694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16</a:t>
            </a:fld>
            <a:endParaRPr lang="zh-CN" altLang="en-US"/>
          </a:p>
        </p:txBody>
      </p:sp>
    </p:spTree>
    <p:extLst>
      <p:ext uri="{BB962C8B-B14F-4D97-AF65-F5344CB8AC3E}">
        <p14:creationId xmlns:p14="http://schemas.microsoft.com/office/powerpoint/2010/main" val="2159803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17</a:t>
            </a:fld>
            <a:endParaRPr lang="zh-CN" altLang="en-US"/>
          </a:p>
        </p:txBody>
      </p:sp>
    </p:spTree>
    <p:extLst>
      <p:ext uri="{BB962C8B-B14F-4D97-AF65-F5344CB8AC3E}">
        <p14:creationId xmlns:p14="http://schemas.microsoft.com/office/powerpoint/2010/main" val="1166925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18</a:t>
            </a:fld>
            <a:endParaRPr lang="zh-CN" altLang="en-US"/>
          </a:p>
        </p:txBody>
      </p:sp>
    </p:spTree>
    <p:extLst>
      <p:ext uri="{BB962C8B-B14F-4D97-AF65-F5344CB8AC3E}">
        <p14:creationId xmlns:p14="http://schemas.microsoft.com/office/powerpoint/2010/main" val="359078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19</a:t>
            </a:fld>
            <a:endParaRPr lang="en-US" altLang="zh-CN"/>
          </a:p>
        </p:txBody>
      </p:sp>
    </p:spTree>
    <p:extLst>
      <p:ext uri="{BB962C8B-B14F-4D97-AF65-F5344CB8AC3E}">
        <p14:creationId xmlns:p14="http://schemas.microsoft.com/office/powerpoint/2010/main" val="97081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132267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4233750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3</a:t>
            </a:fld>
            <a:endParaRPr lang="zh-CN" altLang="en-US"/>
          </a:p>
        </p:txBody>
      </p:sp>
    </p:spTree>
    <p:extLst>
      <p:ext uri="{BB962C8B-B14F-4D97-AF65-F5344CB8AC3E}">
        <p14:creationId xmlns:p14="http://schemas.microsoft.com/office/powerpoint/2010/main" val="2764497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4</a:t>
            </a:fld>
            <a:endParaRPr lang="zh-CN" altLang="en-US"/>
          </a:p>
        </p:txBody>
      </p:sp>
    </p:spTree>
    <p:extLst>
      <p:ext uri="{BB962C8B-B14F-4D97-AF65-F5344CB8AC3E}">
        <p14:creationId xmlns:p14="http://schemas.microsoft.com/office/powerpoint/2010/main" val="12618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6</a:t>
            </a:fld>
            <a:endParaRPr lang="zh-CN" altLang="en-US"/>
          </a:p>
        </p:txBody>
      </p:sp>
    </p:spTree>
    <p:extLst>
      <p:ext uri="{BB962C8B-B14F-4D97-AF65-F5344CB8AC3E}">
        <p14:creationId xmlns:p14="http://schemas.microsoft.com/office/powerpoint/2010/main" val="40797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9</a:t>
            </a:fld>
            <a:endParaRPr lang="zh-CN" altLang="en-US"/>
          </a:p>
        </p:txBody>
      </p:sp>
    </p:spTree>
    <p:extLst>
      <p:ext uri="{BB962C8B-B14F-4D97-AF65-F5344CB8AC3E}">
        <p14:creationId xmlns:p14="http://schemas.microsoft.com/office/powerpoint/2010/main" val="2382097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t>‹#›</a:t>
            </a:fld>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2235"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01D2CDEE-B44F-40D0-A94B-71A458232A0D}"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91257EB9-0E1B-4384-A04B-006BE92E21A6}"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3160"/>
            <a:ext cx="7886700" cy="1125488"/>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2235" indent="0">
              <a:buNone/>
              <a:defRPr sz="1200"/>
            </a:lvl5pPr>
            <a:lvl6pPr marL="1715135" indent="0">
              <a:buNone/>
              <a:defRPr sz="1200"/>
            </a:lvl6pPr>
            <a:lvl7pPr marL="2058035" indent="0">
              <a:buNone/>
              <a:defRPr sz="1200"/>
            </a:lvl7pPr>
            <a:lvl8pPr marL="2400935" indent="0">
              <a:buNone/>
              <a:defRPr sz="1200"/>
            </a:lvl8pPr>
            <a:lvl9pPr marL="2743835"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D7D8E925-3072-4103-A984-60049798CBED}"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21"/>
            <a:ext cx="4038600" cy="3395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21"/>
            <a:ext cx="4038600" cy="3395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pPr>
            <a:fld id="{86BDAFB1-17C0-4101-A698-C4F48E3BF680}"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929"/>
            <a:ext cx="7886700" cy="994479"/>
          </a:xfrm>
        </p:spPr>
        <p:txBody>
          <a:bodyPr/>
          <a:lstStyle/>
          <a:p>
            <a:r>
              <a:rPr lang="en-US"/>
              <a:t>Click to edit Master title style</a:t>
            </a:r>
          </a:p>
        </p:txBody>
      </p:sp>
      <p:sp>
        <p:nvSpPr>
          <p:cNvPr id="3" name="Text Placeholder 2"/>
          <p:cNvSpPr>
            <a:spLocks noGrp="1"/>
          </p:cNvSpPr>
          <p:nvPr>
            <p:ph type="body" idx="1"/>
          </p:nvPr>
        </p:nvSpPr>
        <p:spPr>
          <a:xfrm>
            <a:off x="630239" y="1261261"/>
            <a:ext cx="3868737"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en-US"/>
              <a:t>Edit Master text styles</a:t>
            </a:r>
          </a:p>
        </p:txBody>
      </p:sp>
      <p:sp>
        <p:nvSpPr>
          <p:cNvPr id="4" name="Content Placeholder 3"/>
          <p:cNvSpPr>
            <a:spLocks noGrp="1"/>
          </p:cNvSpPr>
          <p:nvPr>
            <p:ph sz="half" idx="2"/>
          </p:nvPr>
        </p:nvSpPr>
        <p:spPr>
          <a:xfrm>
            <a:off x="630239" y="1879386"/>
            <a:ext cx="3868737"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1261"/>
            <a:ext cx="3887788"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9386"/>
            <a:ext cx="3887788" cy="2764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defTabSz="685800" fontAlgn="base">
              <a:spcBef>
                <a:spcPct val="0"/>
              </a:spcBef>
              <a:spcAft>
                <a:spcPct val="0"/>
              </a:spcAft>
            </a:pPr>
            <a:fld id="{9905B381-3D88-4064-A967-3A975BDE3A4C}"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defTabSz="685800" fontAlgn="base">
              <a:spcBef>
                <a:spcPct val="0"/>
              </a:spcBef>
              <a:spcAft>
                <a:spcPct val="0"/>
              </a:spcAft>
            </a:pPr>
            <a:fld id="{C08A34DC-4DD5-41C1-A161-69E979DF2560}"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defTabSz="685800" fontAlgn="base">
              <a:spcBef>
                <a:spcPct val="0"/>
              </a:spcBef>
              <a:spcAft>
                <a:spcPct val="0"/>
              </a:spcAft>
            </a:pPr>
            <a:fld id="{3BB545AD-A82C-4FB7-A1EF-4E8FA743B045}"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3006"/>
            <a:ext cx="2949575" cy="1200521"/>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1543526"/>
            <a:ext cx="2949575"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pPr>
            <a:fld id="{7665D65C-FF09-4549-87D6-C2EB0777F7E1}"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3006"/>
            <a:ext cx="2949575" cy="1200521"/>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740798"/>
            <a:ext cx="4629150" cy="365634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endParaRPr lang="en-US"/>
          </a:p>
        </p:txBody>
      </p:sp>
      <p:sp>
        <p:nvSpPr>
          <p:cNvPr id="4" name="Text Placeholder 3"/>
          <p:cNvSpPr>
            <a:spLocks noGrp="1"/>
          </p:cNvSpPr>
          <p:nvPr>
            <p:ph type="body" sz="half" idx="2"/>
          </p:nvPr>
        </p:nvSpPr>
        <p:spPr>
          <a:xfrm>
            <a:off x="630239" y="1543526"/>
            <a:ext cx="2949575"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defTabSz="685800" fontAlgn="base">
              <a:spcBef>
                <a:spcPct val="0"/>
              </a:spcBef>
              <a:spcAft>
                <a:spcPct val="0"/>
              </a:spcAft>
            </a:pPr>
            <a:fld id="{F5988B10-A9BD-4E63-BE82-AA3FB014E01B}"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A973BB44-E0D1-485D-ABCD-660D61974E85}"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defTabSz="685800"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lgn="ctr" defTabSz="685800"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defTabSz="685800" fontAlgn="base">
              <a:spcBef>
                <a:spcPct val="0"/>
              </a:spcBef>
              <a:spcAft>
                <a:spcPct val="0"/>
              </a:spcAft>
            </a:pPr>
            <a:fld id="{07F88807-791C-4860-9AE9-CA8C38FD4D5E}" type="slidenum">
              <a:rPr lang="en-US" altLang="en-US" smtClean="0">
                <a:solidFill>
                  <a:srgbClr val="000000"/>
                </a:solidFill>
              </a:r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313"/>
            <a:ext cx="7772400" cy="1102859"/>
          </a:xfrm>
        </p:spPr>
        <p:txBody>
          <a:bodyPr/>
          <a:lstStyle/>
          <a:p>
            <a:r>
              <a:rPr lang="en-US"/>
              <a:t>Click to edit Master title style</a:t>
            </a:r>
          </a:p>
        </p:txBody>
      </p:sp>
      <p:sp>
        <p:nvSpPr>
          <p:cNvPr id="3" name="Subtitle 2"/>
          <p:cNvSpPr>
            <a:spLocks noGrp="1"/>
          </p:cNvSpPr>
          <p:nvPr>
            <p:ph type="subTitle" idx="1"/>
          </p:nvPr>
        </p:nvSpPr>
        <p:spPr>
          <a:xfrm>
            <a:off x="1371600" y="2915550"/>
            <a:ext cx="6400800" cy="1314856"/>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2235" indent="0" algn="ctr">
              <a:buNone/>
              <a:defRPr/>
            </a:lvl5pPr>
            <a:lvl6pPr marL="1715135" indent="0" algn="ctr">
              <a:buNone/>
              <a:defRPr/>
            </a:lvl6pPr>
            <a:lvl7pPr marL="2058035" indent="0" algn="ctr">
              <a:buNone/>
              <a:defRPr/>
            </a:lvl7pPr>
            <a:lvl8pPr marL="2400935" indent="0" algn="ctr">
              <a:buNone/>
              <a:defRPr/>
            </a:lvl8pPr>
            <a:lvl9pPr marL="274383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5"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D484CBEF-5A2F-4909-955A-B6604E269FE6}"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5"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9E554A5D-019E-46DC-A3FD-D6A51D3C0A31}" type="slidenum">
              <a:rPr lang="en-US" smtClean="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6196"/>
            <a:ext cx="7772400" cy="102187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708"/>
            <a:ext cx="7772400" cy="1125488"/>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2235" indent="0">
              <a:buNone/>
              <a:defRPr sz="1050"/>
            </a:lvl5pPr>
            <a:lvl6pPr marL="1715135" indent="0">
              <a:buNone/>
              <a:defRPr sz="1050"/>
            </a:lvl6pPr>
            <a:lvl7pPr marL="2058035" indent="0">
              <a:buNone/>
              <a:defRPr sz="1050"/>
            </a:lvl7pPr>
            <a:lvl8pPr marL="2400935" indent="0">
              <a:buNone/>
              <a:defRPr sz="1050"/>
            </a:lvl8pPr>
            <a:lvl9pPr marL="2743835"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5"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E067E300-5832-4751-9F04-5096FF7FF125}" type="slidenum">
              <a:rPr lang="en-US" smtClean="0"/>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521"/>
            <a:ext cx="4038600"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521"/>
            <a:ext cx="4038600" cy="339552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6"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3566EF69-852C-47BE-9E2A-AEC41692C04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690"/>
            <a:ext cx="4040188" cy="47997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660"/>
            <a:ext cx="4040188"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690"/>
            <a:ext cx="4041775" cy="47997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660"/>
            <a:ext cx="4041775" cy="2964381"/>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8"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9"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56281DFA-11BA-4896-A5CF-73FE46FF30BA}" type="slidenum">
              <a:rPr lang="en-US" smtClean="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4"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5"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0331A14F-5469-46EC-B5A1-8B3F7E5D6C07}" type="slidenum">
              <a:rPr lang="en-US" smtClean="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3"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4"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CD714602-C21D-4170-90AF-61DCC92D4220}" type="slidenum">
              <a:rPr lang="en-US" smtClean="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851"/>
            <a:ext cx="3008313" cy="87180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851"/>
            <a:ext cx="5111750" cy="439119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658"/>
            <a:ext cx="3008313" cy="351938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2235" indent="0">
              <a:buNone/>
              <a:defRPr sz="675"/>
            </a:lvl5pPr>
            <a:lvl6pPr marL="1715135" indent="0">
              <a:buNone/>
              <a:defRPr sz="675"/>
            </a:lvl6pPr>
            <a:lvl7pPr marL="2058035" indent="0">
              <a:buNone/>
              <a:defRPr sz="675"/>
            </a:lvl7pPr>
            <a:lvl8pPr marL="2400935" indent="0">
              <a:buNone/>
              <a:defRPr sz="675"/>
            </a:lvl8pPr>
            <a:lvl9pPr marL="2743835"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6"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93A5A29E-FF40-487C-AB3C-655DA82BE771}" type="slidenum">
              <a:rPr lang="en-US" smtClean="0"/>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1561"/>
            <a:ext cx="5486400" cy="42518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723"/>
            <a:ext cx="5486400" cy="308705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pPr lvl="0"/>
            <a:endParaRPr lang="en-US" noProof="0"/>
          </a:p>
        </p:txBody>
      </p:sp>
      <p:sp>
        <p:nvSpPr>
          <p:cNvPr id="4" name="Text Placeholder 3"/>
          <p:cNvSpPr>
            <a:spLocks noGrp="1"/>
          </p:cNvSpPr>
          <p:nvPr>
            <p:ph type="body" sz="half" idx="2"/>
          </p:nvPr>
        </p:nvSpPr>
        <p:spPr>
          <a:xfrm>
            <a:off x="1792288" y="4026746"/>
            <a:ext cx="5486400" cy="6038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2235" indent="0">
              <a:buNone/>
              <a:defRPr sz="675"/>
            </a:lvl5pPr>
            <a:lvl6pPr marL="1715135" indent="0">
              <a:buNone/>
              <a:defRPr sz="675"/>
            </a:lvl6pPr>
            <a:lvl7pPr marL="2058035" indent="0">
              <a:buNone/>
              <a:defRPr sz="675"/>
            </a:lvl7pPr>
            <a:lvl8pPr marL="2400935" indent="0">
              <a:buNone/>
              <a:defRPr sz="675"/>
            </a:lvl8pPr>
            <a:lvl9pPr marL="2743835"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6"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7"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2F8419E5-13F5-41A0-BBB9-A4A27D23242E}" type="slidenum">
              <a:rPr lang="en-US" smtClean="0"/>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5"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D39AAD97-C4DE-43E1-B935-97C417E3D80A}"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042"/>
            <a:ext cx="2057400" cy="4389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042"/>
            <a:ext cx="6019800" cy="4389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defTabSz="685800" fontAlgn="base">
              <a:spcBef>
                <a:spcPct val="0"/>
              </a:spcBef>
              <a:spcAft>
                <a:spcPct val="0"/>
              </a:spcAft>
              <a:defRPr/>
            </a:pPr>
            <a:endParaRPr lang="en-US"/>
          </a:p>
        </p:txBody>
      </p:sp>
      <p:sp>
        <p:nvSpPr>
          <p:cNvPr id="5" name="Rectangle 5"/>
          <p:cNvSpPr>
            <a:spLocks noGrp="1" noChangeArrowheads="1"/>
          </p:cNvSpPr>
          <p:nvPr>
            <p:ph type="ftr" sz="quarter" idx="11"/>
          </p:nvPr>
        </p:nvSpPr>
        <p:spPr/>
        <p:txBody>
          <a:bodyPr/>
          <a:lstStyle>
            <a:lvl1pPr>
              <a:defRPr/>
            </a:lvl1pPr>
          </a:lstStyle>
          <a:p>
            <a:pPr defTabSz="685800" fontAlgn="base">
              <a:spcBef>
                <a:spcPct val="0"/>
              </a:spcBef>
              <a:spcAft>
                <a:spcPct val="0"/>
              </a:spcAft>
              <a:defRPr/>
            </a:pPr>
            <a:endParaRPr lang="en-US"/>
          </a:p>
        </p:txBody>
      </p:sp>
      <p:sp>
        <p:nvSpPr>
          <p:cNvPr id="6" name="Rectangle 6"/>
          <p:cNvSpPr>
            <a:spLocks noGrp="1" noChangeArrowheads="1"/>
          </p:cNvSpPr>
          <p:nvPr>
            <p:ph type="sldNum" sz="quarter" idx="12"/>
          </p:nvPr>
        </p:nvSpPr>
        <p:spPr/>
        <p:txBody>
          <a:bodyPr/>
          <a:lstStyle>
            <a:lvl1pPr>
              <a:defRPr/>
            </a:lvl1pPr>
          </a:lstStyle>
          <a:p>
            <a:pPr defTabSz="685800" fontAlgn="base">
              <a:spcBef>
                <a:spcPct val="0"/>
              </a:spcBef>
              <a:spcAft>
                <a:spcPct val="0"/>
              </a:spcAft>
              <a:defRPr/>
            </a:pPr>
            <a:fld id="{E352D9EF-58FF-4632-9EAF-5D13FD5F096D}"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2235" indent="0" algn="ctr">
              <a:buNone/>
              <a:defRPr sz="1200"/>
            </a:lvl5pPr>
            <a:lvl6pPr marL="1715135"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812C2390-52E8-4565-956E-601D085DAC1F}" type="datetimeFigureOut">
              <a:rPr lang="en-GB" smtClean="0"/>
              <a:t>05/03/2023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D8354F81-B5C0-4468-A639-C6473D688B4E}" type="slidenum">
              <a:rPr lang="en-GB" smtClean="0"/>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889C76A2-D200-4290-BF40-8E15CA0596A3}" type="datetimeFigureOut">
              <a:rPr lang="en-GB" smtClean="0"/>
              <a:t>05/03/2023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46C9AC9B-9BF8-4B8A-8FF4-16C5C02ECE3D}" type="slidenum">
              <a:rPr lang="en-GB" smtClean="0"/>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700"/>
            <a:ext cx="7886700" cy="2140213"/>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7" y="3443161"/>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2235" indent="0">
              <a:buNone/>
              <a:defRPr sz="1200">
                <a:solidFill>
                  <a:schemeClr val="tx1">
                    <a:tint val="75000"/>
                  </a:schemeClr>
                </a:solidFill>
              </a:defRPr>
            </a:lvl5pPr>
            <a:lvl6pPr marL="1715135"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E668AC82-3240-4E7D-B3EC-B2863BA3D679}" type="datetimeFigureOut">
              <a:rPr lang="en-GB" smtClean="0"/>
              <a:t>05/03/2023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D235547F-4F0A-4D8B-8179-141912DD942D}"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369642"/>
            <a:ext cx="3886200" cy="3264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C718C3FE-701C-4AD0-AF85-2C9C2A4A4FFD}" type="datetimeFigureOut">
              <a:rPr lang="en-GB" smtClean="0"/>
              <a:t>05/03/2023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CA5BF29B-E299-4470-AE38-781C224C0DBA}" type="slidenum">
              <a:rPr lang="en-GB" smtClean="0"/>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30"/>
            <a:ext cx="7886700" cy="994479"/>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9386"/>
            <a:ext cx="3868340"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1"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2235" indent="0">
              <a:buNone/>
              <a:defRPr sz="1200" b="1"/>
            </a:lvl5pPr>
            <a:lvl6pPr marL="1715135" indent="0">
              <a:buNone/>
              <a:defRPr sz="1200" b="1"/>
            </a:lvl6pPr>
            <a:lvl7pPr marL="2058035" indent="0">
              <a:buNone/>
              <a:defRPr sz="1200" b="1"/>
            </a:lvl7pPr>
            <a:lvl8pPr marL="2400935" indent="0">
              <a:buNone/>
              <a:defRPr sz="1200" b="1"/>
            </a:lvl8pPr>
            <a:lvl9pPr marL="274383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1879386"/>
            <a:ext cx="3887391" cy="2764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8CF5DBDB-78C4-4D41-A9B0-12154163D511}" type="datetimeFigureOut">
              <a:rPr lang="en-GB" smtClean="0"/>
              <a:t>05/03/2023</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02C58C92-F97C-46D4-A885-02A127D8DC84}" type="slidenum">
              <a:rPr lang="en-GB" smtClean="0"/>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B56B2239-8CC0-4F0E-9021-DABBB93AB185}" type="datetimeFigureOut">
              <a:rPr lang="en-GB" smtClean="0"/>
              <a:t>05/03/2023</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E03553C6-10EA-4608-8D77-FD516F221D94}" type="slidenum">
              <a:rPr lang="en-GB" smtClean="0"/>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C7785FA0-7831-48F8-B8F5-A4F02B557358}" type="datetimeFigureOut">
              <a:rPr lang="en-GB" smtClean="0"/>
              <a:t>05/03/2023</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18A10D1D-0EBF-40E0-B683-8BF433AEB466}" type="slidenum">
              <a:rPr lang="en-GB" smtClean="0"/>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740799"/>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6DC1B418-8A18-48E5-8695-7405AC4B9734}" type="datetimeFigureOut">
              <a:rPr lang="en-GB" smtClean="0"/>
              <a:t>05/03/2023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973DECF5-BD7D-48B2-AAF4-026DDBFAAB47}" type="slidenum">
              <a:rPr lang="en-GB" smtClean="0"/>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740799"/>
            <a:ext cx="4629150" cy="3656347"/>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2235" indent="0">
              <a:buNone/>
              <a:defRPr sz="1500"/>
            </a:lvl5pPr>
            <a:lvl6pPr marL="1715135" indent="0">
              <a:buNone/>
              <a:defRPr sz="1500"/>
            </a:lvl6pPr>
            <a:lvl7pPr marL="2058035" indent="0">
              <a:buNone/>
              <a:defRPr sz="1500"/>
            </a:lvl7pPr>
            <a:lvl8pPr marL="2400935" indent="0">
              <a:buNone/>
              <a:defRPr sz="1500"/>
            </a:lvl8pPr>
            <a:lvl9pPr marL="2743835" indent="0">
              <a:buNone/>
              <a:defRPr sz="1500"/>
            </a:lvl9pPr>
          </a:lstStyle>
          <a:p>
            <a:pPr lvl="0"/>
            <a:endParaRPr lang="en-GB" noProof="0"/>
          </a:p>
        </p:txBody>
      </p:sp>
      <p:sp>
        <p:nvSpPr>
          <p:cNvPr id="4" name="Text Placeholder 3"/>
          <p:cNvSpPr>
            <a:spLocks noGrp="1"/>
          </p:cNvSpPr>
          <p:nvPr>
            <p:ph type="body" sz="half" idx="2"/>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2235" indent="0">
              <a:buNone/>
              <a:defRPr sz="750"/>
            </a:lvl5pPr>
            <a:lvl6pPr marL="1715135" indent="0">
              <a:buNone/>
              <a:defRPr sz="750"/>
            </a:lvl6pPr>
            <a:lvl7pPr marL="2058035" indent="0">
              <a:buNone/>
              <a:defRPr sz="750"/>
            </a:lvl7pPr>
            <a:lvl8pPr marL="2400935" indent="0">
              <a:buNone/>
              <a:defRPr sz="750"/>
            </a:lvl8pPr>
            <a:lvl9pPr marL="274383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8559D845-4B41-4B6E-BB59-B4FB2C16D5B7}" type="datetimeFigureOut">
              <a:rPr lang="en-GB" smtClean="0"/>
              <a:t>05/03/2023</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4197E3FF-F906-4486-B87D-11DD96C97CE3}" type="slidenum">
              <a:rPr lang="en-GB" smtClean="0"/>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AD79DE48-B1FD-4846-94EE-22A5223EEDC7}" type="datetimeFigureOut">
              <a:rPr lang="en-GB" smtClean="0"/>
              <a:t>05/03/2023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DC10CDAD-1087-4208-BCF4-DF600C50BE5A}" type="slidenum">
              <a:rPr lang="en-GB" smtClean="0"/>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28"/>
            <a:ext cx="1971675" cy="436022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1" y="273928"/>
            <a:ext cx="5800725" cy="43602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anose="020B0604020202020204" pitchFamily="34" charset="0"/>
              </a:defRPr>
            </a:lvl1pPr>
          </a:lstStyle>
          <a:p>
            <a:pPr defTabSz="685800">
              <a:defRPr/>
            </a:pPr>
            <a:fld id="{4998CC50-F2EB-48E0-B7C8-9BA2682375A3}" type="datetimeFigureOut">
              <a:rPr lang="en-GB" smtClean="0"/>
              <a:t>05/03/2023</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anose="020B0604020202020204" pitchFamily="34" charset="0"/>
              </a:defRPr>
            </a:lvl1pPr>
          </a:lstStyle>
          <a:p>
            <a:pPr defTabSz="685800">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anose="020B0604020202020204" pitchFamily="34" charset="0"/>
              </a:defRPr>
            </a:lvl1pPr>
          </a:lstStyle>
          <a:p>
            <a:pPr defTabSz="685800">
              <a:defRPr/>
            </a:pPr>
            <a:fld id="{5CAE13BB-DB79-4C19-AB2C-596F7C8A67EB}"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344680"/>
            <a:ext cx="193989" cy="175003"/>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78" y="156138"/>
            <a:ext cx="474113" cy="427710"/>
            <a:chOff x="5446701" y="1360245"/>
            <a:chExt cx="632315" cy="570104"/>
          </a:xfrm>
        </p:grpSpPr>
        <p:sp>
          <p:nvSpPr>
            <p:cNvPr id="14" name="Freeform 5"/>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Microsoft YaHei" panose="020B0503020204020204" pitchFamily="34" charset="-122"/>
                <a:ea typeface="Microsoft YaHei" panose="020B0503020204020204" pitchFamily="34" charset="-122"/>
              </a:endParaRPr>
            </a:p>
          </p:txBody>
        </p:sp>
        <p:sp>
          <p:nvSpPr>
            <p:cNvPr id="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ln>
            <a:effectLst/>
          </p:spPr>
          <p:txBody>
            <a:bodyPr vert="horz" wrap="square" lIns="91440" tIns="45720" rIns="91440" bIns="45720" numCol="1" anchor="t" anchorCtr="0" compatLnSpc="1"/>
            <a:lstStyle/>
            <a:p>
              <a:endParaRPr lang="zh-CN" altLang="en-US" dirty="0">
                <a:latin typeface="Microsoft YaHei" panose="020B0503020204020204" pitchFamily="34" charset="-122"/>
                <a:ea typeface="Microsoft YaHei" panose="020B0503020204020204" pitchFamily="34" charset="-122"/>
              </a:endParaRPr>
            </a:p>
          </p:txBody>
        </p:sp>
      </p:grpSp>
      <p:sp>
        <p:nvSpPr>
          <p:cNvPr id="15" name="KSO_Shape"/>
          <p:cNvSpPr/>
          <p:nvPr userDrawn="1"/>
        </p:nvSpPr>
        <p:spPr bwMode="auto">
          <a:xfrm>
            <a:off x="536470" y="259077"/>
            <a:ext cx="256877" cy="21846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latin typeface="Microsoft YaHei" panose="020B0503020204020204" pitchFamily="34" charset="-122"/>
              <a:ea typeface="SimSun"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10290175"/>
            <a:ext cx="193989" cy="175003"/>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78" y="10290175"/>
            <a:ext cx="474113" cy="427710"/>
            <a:chOff x="5446701" y="1360245"/>
            <a:chExt cx="632315" cy="570104"/>
          </a:xfrm>
        </p:grpSpPr>
        <p:sp>
          <p:nvSpPr>
            <p:cNvPr id="14" name="Freeform 5"/>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Microsoft YaHei" panose="020B0503020204020204" pitchFamily="34" charset="-122"/>
                <a:ea typeface="Microsoft YaHei" panose="020B0503020204020204" pitchFamily="34" charset="-122"/>
              </a:endParaRPr>
            </a:p>
          </p:txBody>
        </p:sp>
        <p:sp>
          <p:nvSpPr>
            <p:cNvPr id="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ln>
            <a:effectLst/>
          </p:spPr>
          <p:txBody>
            <a:bodyPr vert="horz" wrap="square" lIns="91440" tIns="45720" rIns="91440" bIns="45720" numCol="1" anchor="t" anchorCtr="0" compatLnSpc="1"/>
            <a:lstStyle/>
            <a:p>
              <a:endParaRPr lang="zh-CN" altLang="en-US" dirty="0">
                <a:latin typeface="Microsoft YaHei" panose="020B0503020204020204" pitchFamily="34" charset="-122"/>
                <a:ea typeface="Microsoft YaHei" panose="020B0503020204020204" pitchFamily="34" charset="-122"/>
              </a:endParaRPr>
            </a:p>
          </p:txBody>
        </p:sp>
      </p:grpSp>
      <p:sp>
        <p:nvSpPr>
          <p:cNvPr id="15" name="KSO_Shape"/>
          <p:cNvSpPr/>
          <p:nvPr userDrawn="1"/>
        </p:nvSpPr>
        <p:spPr bwMode="auto">
          <a:xfrm>
            <a:off x="536470" y="10290175"/>
            <a:ext cx="256877" cy="21846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latin typeface="Microsoft YaHei" panose="020B0503020204020204" pitchFamily="34" charset="-122"/>
              <a:ea typeface="SimSun" panose="02010600030101010101" pitchFamily="2" charset="-122"/>
            </a:endParaRPr>
          </a:p>
        </p:txBody>
      </p:sp>
    </p:spTree>
    <p:extLst>
      <p:ext uri="{BB962C8B-B14F-4D97-AF65-F5344CB8AC3E}">
        <p14:creationId xmlns:p14="http://schemas.microsoft.com/office/powerpoint/2010/main" val="8563857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2023/3/5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Microsoft YaHei" panose="020B0503020204020204" pitchFamily="34" charset="-122"/>
                <a:ea typeface="Microsoft YaHei" panose="020B0503020204020204" pitchFamily="34" charset="-122"/>
              </a:defRPr>
            </a:lvl1pPr>
          </a:lstStyle>
          <a:p>
            <a:fld id="{F49ED60E-3B8D-47C1-9682-1C12509BF99F}" type="datetimeFigureOut">
              <a:rPr lang="zh-CN" altLang="en-US" smtClean="0"/>
              <a:t>2023/3/5</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Microsoft YaHei" panose="020B0503020204020204" pitchFamily="34" charset="-122"/>
                <a:ea typeface="Microsoft YaHei"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Microsoft YaHei" panose="020B0503020204020204" pitchFamily="34" charset="-122"/>
                <a:ea typeface="Microsoft YaHei" panose="020B0503020204020204" pitchFamily="34" charset="-122"/>
              </a:defRPr>
            </a:lvl1pPr>
          </a:lstStyle>
          <a:p>
            <a:fld id="{A24B006D-818D-47B3-9EBE-C5AB269A17AF}" type="slidenum">
              <a:rPr lang="zh-CN" altLang="en-US" smtClean="0"/>
              <a:t>‹#›</a:t>
            </a:fld>
            <a:endParaRPr lang="zh-CN" altLang="en-US" dirty="0"/>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9" name="矩形 8"/>
          <p:cNvSpPr/>
          <p:nvPr userDrawn="1"/>
        </p:nvSpPr>
        <p:spPr>
          <a:xfrm>
            <a:off x="0" y="0"/>
            <a:ext cx="9144000" cy="5145088"/>
          </a:xfrm>
          <a:prstGeom prst="rect">
            <a:avLst/>
          </a:prstGeom>
          <a:gradFill>
            <a:gsLst>
              <a:gs pos="52100">
                <a:srgbClr val="EFEFEF"/>
              </a:gs>
              <a:gs pos="0">
                <a:srgbClr val="EFEFEF"/>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702" r:id="rId8"/>
    <p:sldLayoutId id="2147483656" r:id="rId9"/>
    <p:sldLayoutId id="2147483657" r:id="rId10"/>
    <p:sldLayoutId id="2147483658" r:id="rId11"/>
    <p:sldLayoutId id="2147483659" r:id="rId12"/>
    <p:sldLayoutId id="2147483660" r:id="rId13"/>
    <p:sldLayoutId id="2147483661" r:id="rId14"/>
  </p:sldLayoutIdLst>
  <p:transition>
    <p:random/>
  </p:transition>
  <p:txStyles>
    <p:titleStyle>
      <a:lvl1pPr algn="ctr" defTabSz="914400" rtl="0" eaLnBrk="1" latinLnBrk="0" hangingPunct="1">
        <a:spcBef>
          <a:spcPct val="0"/>
        </a:spcBef>
        <a:buNone/>
        <a:defRPr sz="44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icrosoft YaHei" panose="020B0503020204020204" pitchFamily="34" charset="-122"/>
          <a:ea typeface="Microsoft YaHei"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icrosoft YaHei" panose="020B0503020204020204" pitchFamily="34" charset="-122"/>
          <a:ea typeface="Microsoft YaHei"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icrosoft YaHei" panose="020B0503020204020204" pitchFamily="34" charset="-122"/>
          <a:ea typeface="Microsoft YaHei"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icrosoft YaHei" panose="020B0503020204020204" pitchFamily="34" charset="-122"/>
          <a:ea typeface="Microsoft YaHei"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042"/>
            <a:ext cx="8229600" cy="857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521"/>
            <a:ext cx="8229600" cy="339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5365"/>
            <a:ext cx="2133600" cy="3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050"/>
            </a:lvl1pPr>
          </a:lstStyle>
          <a:p>
            <a:pPr defTabSz="685800"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4685365"/>
            <a:ext cx="2895600" cy="3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050"/>
            </a:lvl1pPr>
          </a:lstStyle>
          <a:p>
            <a:pPr algn="ctr" defTabSz="685800"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4685365"/>
            <a:ext cx="2133600" cy="3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50"/>
            </a:lvl1pPr>
          </a:lstStyle>
          <a:p>
            <a:pPr defTabSz="685800" fontAlgn="base">
              <a:spcBef>
                <a:spcPct val="0"/>
              </a:spcBef>
              <a:spcAft>
                <a:spcPct val="0"/>
              </a:spcAft>
            </a:pPr>
            <a:fld id="{F3126CBF-05AE-4D1B-A885-F12C21F73B7D}" type="slidenum">
              <a:rPr lang="en-US" altLang="en-US" smtClean="0">
                <a:solidFill>
                  <a:srgbClr val="000000"/>
                </a:solidFill>
              </a:r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VnTime" panose="020B7200000000000000" pitchFamily="34" charset="0"/>
        </a:defRPr>
      </a:lvl2pPr>
      <a:lvl3pPr algn="ctr" rtl="0" fontAlgn="base">
        <a:spcBef>
          <a:spcPct val="0"/>
        </a:spcBef>
        <a:spcAft>
          <a:spcPct val="0"/>
        </a:spcAft>
        <a:defRPr sz="3300">
          <a:solidFill>
            <a:schemeClr val="tx2"/>
          </a:solidFill>
          <a:latin typeface=".VnTime" panose="020B7200000000000000" pitchFamily="34" charset="0"/>
        </a:defRPr>
      </a:lvl3pPr>
      <a:lvl4pPr algn="ctr" rtl="0" fontAlgn="base">
        <a:spcBef>
          <a:spcPct val="0"/>
        </a:spcBef>
        <a:spcAft>
          <a:spcPct val="0"/>
        </a:spcAft>
        <a:defRPr sz="3300">
          <a:solidFill>
            <a:schemeClr val="tx2"/>
          </a:solidFill>
          <a:latin typeface=".VnTime" panose="020B7200000000000000" pitchFamily="34" charset="0"/>
        </a:defRPr>
      </a:lvl4pPr>
      <a:lvl5pPr algn="ctr" rtl="0" fontAlgn="base">
        <a:spcBef>
          <a:spcPct val="0"/>
        </a:spcBef>
        <a:spcAft>
          <a:spcPct val="0"/>
        </a:spcAft>
        <a:defRPr sz="3300">
          <a:solidFill>
            <a:schemeClr val="tx2"/>
          </a:solidFill>
          <a:latin typeface=".VnTime" panose="020B7200000000000000" pitchFamily="34" charset="0"/>
        </a:defRPr>
      </a:lvl5pPr>
      <a:lvl6pPr marL="342900" algn="ctr" rtl="0" fontAlgn="base">
        <a:spcBef>
          <a:spcPct val="0"/>
        </a:spcBef>
        <a:spcAft>
          <a:spcPct val="0"/>
        </a:spcAft>
        <a:defRPr sz="3300">
          <a:solidFill>
            <a:schemeClr val="tx2"/>
          </a:solidFill>
          <a:latin typeface=".VnTime" panose="020B7200000000000000" pitchFamily="34" charset="0"/>
        </a:defRPr>
      </a:lvl6pPr>
      <a:lvl7pPr marL="685800" algn="ctr" rtl="0" fontAlgn="base">
        <a:spcBef>
          <a:spcPct val="0"/>
        </a:spcBef>
        <a:spcAft>
          <a:spcPct val="0"/>
        </a:spcAft>
        <a:defRPr sz="3300">
          <a:solidFill>
            <a:schemeClr val="tx2"/>
          </a:solidFill>
          <a:latin typeface=".VnTime" panose="020B7200000000000000" pitchFamily="34" charset="0"/>
        </a:defRPr>
      </a:lvl7pPr>
      <a:lvl8pPr marL="1028700" algn="ctr" rtl="0" fontAlgn="base">
        <a:spcBef>
          <a:spcPct val="0"/>
        </a:spcBef>
        <a:spcAft>
          <a:spcPct val="0"/>
        </a:spcAft>
        <a:defRPr sz="3300">
          <a:solidFill>
            <a:schemeClr val="tx2"/>
          </a:solidFill>
          <a:latin typeface=".VnTime" panose="020B7200000000000000" pitchFamily="34" charset="0"/>
        </a:defRPr>
      </a:lvl8pPr>
      <a:lvl9pPr marL="1372235" algn="ctr" rtl="0" fontAlgn="base">
        <a:spcBef>
          <a:spcPct val="0"/>
        </a:spcBef>
        <a:spcAft>
          <a:spcPct val="0"/>
        </a:spcAft>
        <a:defRPr sz="3300">
          <a:solidFill>
            <a:schemeClr val="tx2"/>
          </a:solidFill>
          <a:latin typeface=".VnTime" panose="020B7200000000000000" pitchFamily="34" charset="0"/>
        </a:defRPr>
      </a:lvl9pPr>
    </p:titleStyle>
    <p:bodyStyle>
      <a:lvl1pPr marL="257175" indent="-257175" algn="l" rtl="0" fontAlgn="base">
        <a:spcBef>
          <a:spcPct val="20000"/>
        </a:spcBef>
        <a:spcAft>
          <a:spcPct val="0"/>
        </a:spcAft>
        <a:buChar char="•"/>
        <a:defRPr sz="2400" kern="1200">
          <a:solidFill>
            <a:schemeClr val="tx1"/>
          </a:solidFill>
          <a:latin typeface="+mn-lt"/>
          <a:ea typeface="+mn-ea"/>
          <a:cs typeface="+mn-cs"/>
        </a:defRPr>
      </a:lvl1pPr>
      <a:lvl2pPr marL="557530" indent="-214630" algn="l" rtl="0" fontAlgn="base">
        <a:spcBef>
          <a:spcPct val="20000"/>
        </a:spcBef>
        <a:spcAft>
          <a:spcPct val="0"/>
        </a:spcAft>
        <a:buChar char="–"/>
        <a:defRPr sz="2100" kern="1200">
          <a:solidFill>
            <a:schemeClr val="tx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n-lt"/>
          <a:ea typeface="+mn-ea"/>
          <a:cs typeface="+mn-cs"/>
        </a:defRPr>
      </a:lvl3pPr>
      <a:lvl4pPr marL="1200785" indent="-171450" algn="l" rtl="0" fontAlgn="base">
        <a:spcBef>
          <a:spcPct val="20000"/>
        </a:spcBef>
        <a:spcAft>
          <a:spcPct val="0"/>
        </a:spcAft>
        <a:buChar char="–"/>
        <a:defRPr sz="1500" kern="1200">
          <a:solidFill>
            <a:schemeClr val="tx1"/>
          </a:solidFill>
          <a:latin typeface="+mn-lt"/>
          <a:ea typeface="+mn-ea"/>
          <a:cs typeface="+mn-cs"/>
        </a:defRPr>
      </a:lvl4pPr>
      <a:lvl5pPr marL="1543685" indent="-171450" algn="l" rtl="0" fontAlgn="base">
        <a:spcBef>
          <a:spcPct val="20000"/>
        </a:spcBef>
        <a:spcAft>
          <a:spcPct val="0"/>
        </a:spcAft>
        <a:buChar char="»"/>
        <a:defRPr sz="15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06042"/>
            <a:ext cx="8229600" cy="8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Rectangle 3"/>
          <p:cNvSpPr>
            <a:spLocks noGrp="1" noChangeArrowheads="1"/>
          </p:cNvSpPr>
          <p:nvPr>
            <p:ph type="body" idx="1"/>
          </p:nvPr>
        </p:nvSpPr>
        <p:spPr bwMode="auto">
          <a:xfrm>
            <a:off x="457200" y="1200521"/>
            <a:ext cx="8229600" cy="339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5365"/>
            <a:ext cx="2133600" cy="357298"/>
          </a:xfrm>
          <a:prstGeom prst="rect">
            <a:avLst/>
          </a:prstGeom>
          <a:noFill/>
          <a:ln w="9525">
            <a:noFill/>
            <a:miter lim="800000"/>
          </a:ln>
          <a:effectLst/>
        </p:spPr>
        <p:txBody>
          <a:bodyPr vert="horz" wrap="square" lIns="91440" tIns="45720" rIns="91440" bIns="45720" numCol="1" anchor="t" anchorCtr="0" compatLnSpc="1"/>
          <a:lstStyle>
            <a:lvl1pPr>
              <a:defRPr sz="1050" b="0">
                <a:solidFill>
                  <a:srgbClr val="000000"/>
                </a:solidFill>
                <a:latin typeface="Arial" panose="020B0604020202020204" pitchFamily="34" charset="0"/>
                <a:cs typeface="Arial" panose="020B0604020202020204" pitchFamily="34" charset="0"/>
              </a:defRPr>
            </a:lvl1pPr>
          </a:lstStyle>
          <a:p>
            <a:pPr defTabSz="6858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5365"/>
            <a:ext cx="2895600" cy="357298"/>
          </a:xfrm>
          <a:prstGeom prst="rect">
            <a:avLst/>
          </a:prstGeom>
          <a:noFill/>
          <a:ln w="9525">
            <a:noFill/>
            <a:miter lim="800000"/>
          </a:ln>
          <a:effectLst/>
        </p:spPr>
        <p:txBody>
          <a:bodyPr vert="horz" wrap="square" lIns="91440" tIns="45720" rIns="91440" bIns="45720" numCol="1" anchor="t" anchorCtr="0" compatLnSpc="1"/>
          <a:lstStyle>
            <a:lvl1pPr algn="ctr">
              <a:defRPr sz="1050" b="0">
                <a:solidFill>
                  <a:srgbClr val="000000"/>
                </a:solidFill>
                <a:latin typeface="Arial" panose="020B0604020202020204" pitchFamily="34" charset="0"/>
                <a:cs typeface="Arial" panose="020B0604020202020204" pitchFamily="34" charset="0"/>
              </a:defRPr>
            </a:lvl1pPr>
          </a:lstStyle>
          <a:p>
            <a:pPr defTabSz="6858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5365"/>
            <a:ext cx="2133600" cy="357298"/>
          </a:xfrm>
          <a:prstGeom prst="rect">
            <a:avLst/>
          </a:prstGeom>
          <a:noFill/>
          <a:ln w="9525">
            <a:noFill/>
            <a:miter lim="800000"/>
          </a:ln>
          <a:effectLst/>
        </p:spPr>
        <p:txBody>
          <a:bodyPr vert="horz" wrap="square" lIns="91440" tIns="45720" rIns="91440" bIns="45720" numCol="1" anchor="t" anchorCtr="0" compatLnSpc="1"/>
          <a:lstStyle>
            <a:lvl1pPr algn="r">
              <a:defRPr sz="1050" b="0">
                <a:solidFill>
                  <a:srgbClr val="000000"/>
                </a:solidFill>
                <a:latin typeface="Arial" panose="020B0604020202020204" pitchFamily="34" charset="0"/>
                <a:cs typeface="Arial" panose="020B0604020202020204" pitchFamily="34" charset="0"/>
              </a:defRPr>
            </a:lvl1pPr>
          </a:lstStyle>
          <a:p>
            <a:pPr defTabSz="685800" fontAlgn="base">
              <a:spcBef>
                <a:spcPct val="0"/>
              </a:spcBef>
              <a:spcAft>
                <a:spcPct val="0"/>
              </a:spcAft>
              <a:defRPr/>
            </a:pPr>
            <a:fld id="{0F2B110A-BB2C-418F-8BEC-45597151C3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2235"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530" indent="-214630"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785" indent="-171450" algn="l" rtl="0" eaLnBrk="0" fontAlgn="base" hangingPunct="0">
        <a:spcBef>
          <a:spcPct val="20000"/>
        </a:spcBef>
        <a:spcAft>
          <a:spcPct val="0"/>
        </a:spcAft>
        <a:buChar char="–"/>
        <a:defRPr sz="1500">
          <a:solidFill>
            <a:schemeClr val="tx1"/>
          </a:solidFill>
          <a:latin typeface="+mn-lt"/>
          <a:cs typeface="+mn-cs"/>
        </a:defRPr>
      </a:lvl4pPr>
      <a:lvl5pPr marL="1543685" indent="-171450" algn="l" rtl="0" eaLnBrk="0" fontAlgn="base" hangingPunct="0">
        <a:spcBef>
          <a:spcPct val="20000"/>
        </a:spcBef>
        <a:spcAft>
          <a:spcPct val="0"/>
        </a:spcAft>
        <a:buChar char="»"/>
        <a:defRPr sz="1500">
          <a:solidFill>
            <a:schemeClr val="tx1"/>
          </a:solidFill>
          <a:latin typeface="+mn-lt"/>
          <a:cs typeface="+mn-cs"/>
        </a:defRPr>
      </a:lvl5pPr>
      <a:lvl6pPr marL="1886585" indent="-171450" algn="l" rtl="0" fontAlgn="base">
        <a:spcBef>
          <a:spcPct val="20000"/>
        </a:spcBef>
        <a:spcAft>
          <a:spcPct val="0"/>
        </a:spcAft>
        <a:buChar char="»"/>
        <a:defRPr sz="1500">
          <a:solidFill>
            <a:schemeClr val="tx1"/>
          </a:solidFill>
          <a:latin typeface="+mn-lt"/>
          <a:cs typeface="+mn-cs"/>
        </a:defRPr>
      </a:lvl6pPr>
      <a:lvl7pPr marL="2229485" indent="-171450" algn="l" rtl="0" fontAlgn="base">
        <a:spcBef>
          <a:spcPct val="20000"/>
        </a:spcBef>
        <a:spcAft>
          <a:spcPct val="0"/>
        </a:spcAft>
        <a:buChar char="»"/>
        <a:defRPr sz="1500">
          <a:solidFill>
            <a:schemeClr val="tx1"/>
          </a:solidFill>
          <a:latin typeface="+mn-lt"/>
          <a:cs typeface="+mn-cs"/>
        </a:defRPr>
      </a:lvl7pPr>
      <a:lvl8pPr marL="2572385" indent="-171450" algn="l" rtl="0" fontAlgn="base">
        <a:spcBef>
          <a:spcPct val="20000"/>
        </a:spcBef>
        <a:spcAft>
          <a:spcPct val="0"/>
        </a:spcAft>
        <a:buChar char="»"/>
        <a:defRPr sz="1500">
          <a:solidFill>
            <a:schemeClr val="tx1"/>
          </a:solidFill>
          <a:latin typeface="+mn-lt"/>
          <a:cs typeface="+mn-cs"/>
        </a:defRPr>
      </a:lvl8pPr>
      <a:lvl9pPr marL="2915285" indent="-171450" algn="l" rtl="0" fontAlgn="base">
        <a:spcBef>
          <a:spcPct val="20000"/>
        </a:spcBef>
        <a:spcAft>
          <a:spcPct val="0"/>
        </a:spcAft>
        <a:buChar char="»"/>
        <a:defRPr sz="1500">
          <a:solidFill>
            <a:schemeClr val="tx1"/>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273929"/>
            <a:ext cx="7886700" cy="99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endParaRPr lang="en-GB"/>
          </a:p>
        </p:txBody>
      </p:sp>
      <p:sp>
        <p:nvSpPr>
          <p:cNvPr id="4099" name="Text Placeholder 2"/>
          <p:cNvSpPr>
            <a:spLocks noGrp="1"/>
          </p:cNvSpPr>
          <p:nvPr>
            <p:ph type="body" idx="1"/>
          </p:nvPr>
        </p:nvSpPr>
        <p:spPr bwMode="auto">
          <a:xfrm>
            <a:off x="628650" y="1369642"/>
            <a:ext cx="7886700" cy="3264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panose="020F0502020204030204"/>
              </a:defRPr>
            </a:lvl1pPr>
          </a:lstStyle>
          <a:p>
            <a:pPr defTabSz="685800">
              <a:defRPr/>
            </a:pPr>
            <a:fld id="{D10F2C41-D146-4299-8CF7-AAADEF542A8B}" type="datetimeFigureOut">
              <a:rPr lang="en-GB" smtClean="0"/>
              <a:t>05/03/2023</a:t>
            </a:fld>
            <a:endParaRPr lang="en-GB"/>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panose="020F0502020204030204"/>
              </a:defRPr>
            </a:lvl1pPr>
          </a:lstStyle>
          <a:p>
            <a:pPr defTabSz="685800">
              <a:defRPr/>
            </a:pPr>
            <a:endParaRPr lang="en-GB"/>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panose="020F0502020204030204"/>
              </a:defRPr>
            </a:lvl1pPr>
          </a:lstStyle>
          <a:p>
            <a:pPr defTabSz="685800">
              <a:defRPr/>
            </a:pPr>
            <a:fld id="{16F86329-3CF8-4C14-BDA1-626E503EBA0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a:defRPr>
      </a:lvl2pPr>
      <a:lvl3pPr algn="l" rtl="0" eaLnBrk="0" fontAlgn="base" hangingPunct="0">
        <a:lnSpc>
          <a:spcPct val="90000"/>
        </a:lnSpc>
        <a:spcBef>
          <a:spcPct val="0"/>
        </a:spcBef>
        <a:spcAft>
          <a:spcPct val="0"/>
        </a:spcAft>
        <a:defRPr sz="3300">
          <a:solidFill>
            <a:schemeClr val="tx1"/>
          </a:solidFill>
          <a:latin typeface="Calibri Light" panose="020F0302020204030204"/>
        </a:defRPr>
      </a:lvl3pPr>
      <a:lvl4pPr algn="l" rtl="0" eaLnBrk="0" fontAlgn="base" hangingPunct="0">
        <a:lnSpc>
          <a:spcPct val="90000"/>
        </a:lnSpc>
        <a:spcBef>
          <a:spcPct val="0"/>
        </a:spcBef>
        <a:spcAft>
          <a:spcPct val="0"/>
        </a:spcAft>
        <a:defRPr sz="3300">
          <a:solidFill>
            <a:schemeClr val="tx1"/>
          </a:solidFill>
          <a:latin typeface="Calibri Light" panose="020F0302020204030204"/>
        </a:defRPr>
      </a:lvl4pPr>
      <a:lvl5pPr algn="l" rtl="0" eaLnBrk="0" fontAlgn="base" hangingPunct="0">
        <a:lnSpc>
          <a:spcPct val="90000"/>
        </a:lnSpc>
        <a:spcBef>
          <a:spcPct val="0"/>
        </a:spcBef>
        <a:spcAft>
          <a:spcPct val="0"/>
        </a:spcAft>
        <a:defRPr sz="3300">
          <a:solidFill>
            <a:schemeClr val="tx1"/>
          </a:solidFill>
          <a:latin typeface="Calibri Light" panose="020F0302020204030204"/>
        </a:defRPr>
      </a:lvl5pPr>
      <a:lvl6pPr marL="342900" algn="l" rtl="0" fontAlgn="base">
        <a:lnSpc>
          <a:spcPct val="90000"/>
        </a:lnSpc>
        <a:spcBef>
          <a:spcPct val="0"/>
        </a:spcBef>
        <a:spcAft>
          <a:spcPct val="0"/>
        </a:spcAft>
        <a:defRPr sz="3300">
          <a:solidFill>
            <a:schemeClr val="tx1"/>
          </a:solidFill>
          <a:latin typeface="Calibri Light" panose="020F0302020204030204"/>
        </a:defRPr>
      </a:lvl6pPr>
      <a:lvl7pPr marL="685800" algn="l" rtl="0" fontAlgn="base">
        <a:lnSpc>
          <a:spcPct val="90000"/>
        </a:lnSpc>
        <a:spcBef>
          <a:spcPct val="0"/>
        </a:spcBef>
        <a:spcAft>
          <a:spcPct val="0"/>
        </a:spcAft>
        <a:defRPr sz="3300">
          <a:solidFill>
            <a:schemeClr val="tx1"/>
          </a:solidFill>
          <a:latin typeface="Calibri Light" panose="020F0302020204030204"/>
        </a:defRPr>
      </a:lvl7pPr>
      <a:lvl8pPr marL="1028700" algn="l" rtl="0" fontAlgn="base">
        <a:lnSpc>
          <a:spcPct val="90000"/>
        </a:lnSpc>
        <a:spcBef>
          <a:spcPct val="0"/>
        </a:spcBef>
        <a:spcAft>
          <a:spcPct val="0"/>
        </a:spcAft>
        <a:defRPr sz="3300">
          <a:solidFill>
            <a:schemeClr val="tx1"/>
          </a:solidFill>
          <a:latin typeface="Calibri Light" panose="020F0302020204030204"/>
        </a:defRPr>
      </a:lvl8pPr>
      <a:lvl9pPr marL="1372235" algn="l" rtl="0" fontAlgn="base">
        <a:lnSpc>
          <a:spcPct val="90000"/>
        </a:lnSpc>
        <a:spcBef>
          <a:spcPct val="0"/>
        </a:spcBef>
        <a:spcAft>
          <a:spcPct val="0"/>
        </a:spcAft>
        <a:defRPr sz="3300">
          <a:solidFill>
            <a:schemeClr val="tx1"/>
          </a:solidFill>
          <a:latin typeface="Calibri Light" panose="020F0302020204030204"/>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78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685"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2235" algn="l" defTabSz="685800" rtl="0" eaLnBrk="1" latinLnBrk="0" hangingPunct="1">
        <a:defRPr sz="1350" kern="1200">
          <a:solidFill>
            <a:schemeClr val="tx1"/>
          </a:solidFill>
          <a:latin typeface="+mn-lt"/>
          <a:ea typeface="+mn-ea"/>
          <a:cs typeface="+mn-cs"/>
        </a:defRPr>
      </a:lvl5pPr>
      <a:lvl6pPr marL="1715135"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15.pn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5.pn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slide" Target="slide2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6.GIF"/><Relationship Id="rId5" Type="http://schemas.openxmlformats.org/officeDocument/2006/relationships/slide" Target="slide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23.xml"/><Relationship Id="rId7" Type="http://schemas.openxmlformats.org/officeDocument/2006/relationships/slide" Target="slide28.xml"/><Relationship Id="rId2" Type="http://schemas.openxmlformats.org/officeDocument/2006/relationships/slide" Target="slide22.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image" Target="../media/image27.GIF"/><Relationship Id="rId5" Type="http://schemas.openxmlformats.org/officeDocument/2006/relationships/slide" Target="slide27.xml"/><Relationship Id="rId10" Type="http://schemas.openxmlformats.org/officeDocument/2006/relationships/slide" Target="slide30.xml"/><Relationship Id="rId4" Type="http://schemas.openxmlformats.org/officeDocument/2006/relationships/slide" Target="slide26.xml"/><Relationship Id="rId9" Type="http://schemas.openxmlformats.org/officeDocument/2006/relationships/slide" Target="slide29.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29.GI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21.xml"/><Relationship Id="rId4" Type="http://schemas.openxmlformats.org/officeDocument/2006/relationships/image" Target="../media/image29.GIF"/></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33.png"/><Relationship Id="rId4" Type="http://schemas.openxmlformats.org/officeDocument/2006/relationships/image" Target="../media/image29.GIF"/></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21.xml"/><Relationship Id="rId4" Type="http://schemas.openxmlformats.org/officeDocument/2006/relationships/image" Target="../media/image29.GIF"/></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21.xml"/><Relationship Id="rId4" Type="http://schemas.openxmlformats.org/officeDocument/2006/relationships/image" Target="../media/image29.GIF"/></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image" Target="../media/image33.png"/><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21.xml"/><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slide" Target="slide21.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5.pn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15.png"/><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2.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cstate="print">
            <a:extLst>
              <a:ext uri="{28A0092B-C50C-407E-A947-70E740481C1C}">
                <a14:useLocalDpi xmlns:a14="http://schemas.microsoft.com/office/drawing/2010/main" val="0"/>
              </a:ext>
            </a:extLst>
          </a:blip>
          <a:srcRect t="6667" r="45732"/>
          <a:stretch>
            <a:fillRect/>
          </a:stretch>
        </p:blipFill>
        <p:spPr bwMode="auto">
          <a:xfrm>
            <a:off x="5229428" y="4516244"/>
            <a:ext cx="2543960" cy="40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8"/>
          <p:cNvPicPr>
            <a:picLocks noChangeAspect="1" noChangeArrowheads="1"/>
          </p:cNvPicPr>
          <p:nvPr/>
        </p:nvPicPr>
        <p:blipFill>
          <a:blip r:embed="rId5" cstate="print">
            <a:extLst>
              <a:ext uri="{28A0092B-C50C-407E-A947-70E740481C1C}">
                <a14:useLocalDpi xmlns:a14="http://schemas.microsoft.com/office/drawing/2010/main" val="0"/>
              </a:ext>
            </a:extLst>
          </a:blip>
          <a:srcRect r="13333" b="53659"/>
          <a:stretch>
            <a:fillRect/>
          </a:stretch>
        </p:blipFill>
        <p:spPr bwMode="auto">
          <a:xfrm>
            <a:off x="7430382" y="2572544"/>
            <a:ext cx="371590" cy="217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71480" y="343007"/>
            <a:ext cx="4230405"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800" fontAlgn="base">
              <a:spcBef>
                <a:spcPct val="50000"/>
              </a:spcBef>
              <a:spcAft>
                <a:spcPct val="0"/>
              </a:spcAft>
            </a:pPr>
            <a:endParaRPr lang="vi-VN" altLang="en-US" sz="2100">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4690" y="343006"/>
            <a:ext cx="8509778" cy="2183"/>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4468" y="343007"/>
            <a:ext cx="0" cy="4569797"/>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7524" y="343007"/>
            <a:ext cx="0" cy="4573411"/>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7524" y="4912804"/>
            <a:ext cx="8496944"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800" fontAlgn="base">
              <a:spcBef>
                <a:spcPct val="0"/>
              </a:spcBef>
              <a:spcAft>
                <a:spcPct val="0"/>
              </a:spcAft>
            </a:pPr>
            <a:endParaRPr lang="en-US" sz="2100">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63132">
            <a:off x="1141942" y="3830232"/>
            <a:ext cx="1143353" cy="1143353"/>
          </a:xfrm>
          <a:prstGeom prst="rect">
            <a:avLst/>
          </a:prstGeom>
          <a:noFill/>
          <a:extLst>
            <a:ext uri="{909E8E84-426E-40DD-AFC4-6F175D3DCCD1}">
              <a14:hiddenFill xmlns:a14="http://schemas.microsoft.com/office/drawing/2010/main">
                <a:solidFill>
                  <a:srgbClr val="FFFFFF"/>
                </a:solidFill>
              </a14:hiddenFill>
            </a:ext>
          </a:extLst>
        </p:spPr>
      </p:pic>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924" y="-127756"/>
            <a:ext cx="2054462" cy="2458208"/>
          </a:xfrm>
          <a:prstGeom prst="rect">
            <a:avLst/>
          </a:prstGeom>
          <a:noFill/>
          <a:extLst>
            <a:ext uri="{909E8E84-426E-40DD-AFC4-6F175D3DCCD1}">
              <a14:hiddenFill xmlns:a14="http://schemas.microsoft.com/office/drawing/2010/main">
                <a:solidFill>
                  <a:srgbClr val="FFFFFF"/>
                </a:solidFill>
              </a14:hiddenFill>
            </a:ext>
          </a:extLst>
        </p:spPr>
      </p:pic>
      <p:sp>
        <p:nvSpPr>
          <p:cNvPr id="47118" name="WordArt 14"/>
          <p:cNvSpPr>
            <a:spLocks noChangeArrowheads="1" noChangeShapeType="1" noTextEdit="1"/>
          </p:cNvSpPr>
          <p:nvPr/>
        </p:nvSpPr>
        <p:spPr bwMode="auto">
          <a:xfrm>
            <a:off x="1656450" y="2217629"/>
            <a:ext cx="5773932" cy="640753"/>
          </a:xfrm>
          <a:prstGeom prst="rect">
            <a:avLst/>
          </a:prstGeom>
        </p:spPr>
        <p:txBody>
          <a:bodyPr wrap="none" fromWordArt="1">
            <a:prstTxWarp prst="textPlain">
              <a:avLst>
                <a:gd name="adj" fmla="val 49744"/>
              </a:avLst>
            </a:prstTxWarp>
          </a:bodyPr>
          <a:lstStyle/>
          <a:p>
            <a:pPr algn="ctr" defTabSz="685800" fontAlgn="base">
              <a:spcBef>
                <a:spcPct val="0"/>
              </a:spcBef>
              <a:spcAft>
                <a:spcPct val="0"/>
              </a:spcAft>
            </a:pPr>
            <a:r>
              <a:rPr lang="en-US" sz="2100"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6A…</a:t>
            </a:r>
          </a:p>
        </p:txBody>
      </p:sp>
      <p:pic>
        <p:nvPicPr>
          <p:cNvPr id="2050" name="Picture 2" descr="Ảnh động cối xay gió"/>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60112" y="391771"/>
            <a:ext cx="928974" cy="9289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59250" y="399579"/>
            <a:ext cx="1943700" cy="1550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93285" y="655677"/>
            <a:ext cx="6634610"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4" name="Rectangle 3"/>
          <p:cNvSpPr/>
          <p:nvPr/>
        </p:nvSpPr>
        <p:spPr>
          <a:xfrm>
            <a:off x="2857834" y="871525"/>
            <a:ext cx="6083113" cy="523220"/>
          </a:xfrm>
          <a:prstGeom prst="rect">
            <a:avLst/>
          </a:prstGeom>
        </p:spPr>
        <p:txBody>
          <a:bodyPr wrap="square">
            <a:spAutoFit/>
          </a:bodyPr>
          <a:lstStyle/>
          <a:p>
            <a:pPr algn="just"/>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1: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cách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endParaRPr lang="en-US" sz="2800" dirty="0">
              <a:solidFill>
                <a:srgbClr val="0000FF"/>
              </a:solidFill>
              <a:latin typeface="Times New Roman" panose="02020603050405020304" pitchFamily="18" charset="0"/>
              <a:ea typeface="Calibri" panose="020F0502020204030204" pitchFamily="34" charset="0"/>
            </a:endParaRPr>
          </a:p>
        </p:txBody>
      </p:sp>
      <p:sp>
        <p:nvSpPr>
          <p:cNvPr id="6" name="Rectangle 5"/>
          <p:cNvSpPr/>
          <p:nvPr/>
        </p:nvSpPr>
        <p:spPr>
          <a:xfrm>
            <a:off x="1331640" y="105108"/>
            <a:ext cx="4628126"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808348"/>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58842B7-D1DA-F2E0-4FAC-916D2A4D90C6}"/>
              </a:ext>
            </a:extLst>
          </p:cNvPr>
          <p:cNvSpPr/>
          <p:nvPr/>
        </p:nvSpPr>
        <p:spPr>
          <a:xfrm>
            <a:off x="2855993" y="1460171"/>
            <a:ext cx="6083113" cy="523220"/>
          </a:xfrm>
          <a:prstGeom prst="rect">
            <a:avLst/>
          </a:prstGeom>
        </p:spPr>
        <p:txBody>
          <a:bodyPr wrap="square">
            <a:spAutoFit/>
          </a:bodyPr>
          <a:lstStyle/>
          <a:p>
            <a:pPr algn="just"/>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1: </a:t>
            </a:r>
            <a:r>
              <a:rPr lang="en-US" sz="2800" dirty="0" err="1">
                <a:solidFill>
                  <a:srgbClr val="0000FF"/>
                </a:solidFill>
                <a:latin typeface="Times New Roman" panose="02020603050405020304" pitchFamily="18" charset="0"/>
                <a:ea typeface="Calibri" panose="020F0502020204030204" pitchFamily="34" charset="0"/>
              </a:rPr>
              <a:t>ghi</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trực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tiếp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tính</a:t>
            </a:r>
            <a:r>
              <a:rPr lang="en-US" sz="2800" dirty="0">
                <a:solidFill>
                  <a:srgbClr val="0000FF"/>
                </a:solidFill>
                <a:latin typeface="Times New Roman" panose="02020603050405020304" pitchFamily="18" charset="0"/>
                <a:ea typeface="Calibri" panose="020F0502020204030204" pitchFamily="34" charset="0"/>
              </a:rPr>
              <a:t>.</a:t>
            </a:r>
          </a:p>
        </p:txBody>
      </p:sp>
      <p:sp>
        <p:nvSpPr>
          <p:cNvPr id="11" name="Rectangle 10">
            <a:extLst>
              <a:ext uri="{FF2B5EF4-FFF2-40B4-BE49-F238E27FC236}">
                <a16:creationId xmlns:a16="http://schemas.microsoft.com/office/drawing/2014/main" id="{270EF079-9616-74EC-5E69-29F820E4AB9B}"/>
              </a:ext>
            </a:extLst>
          </p:cNvPr>
          <p:cNvSpPr/>
          <p:nvPr/>
        </p:nvSpPr>
        <p:spPr>
          <a:xfrm>
            <a:off x="2849339" y="1904273"/>
            <a:ext cx="6083113" cy="954107"/>
          </a:xfrm>
          <a:prstGeom prst="rect">
            <a:avLst/>
          </a:prstGeom>
        </p:spPr>
        <p:txBody>
          <a:bodyPr wrap="square">
            <a:spAutoFit/>
          </a:bodyPr>
          <a:lstStyle/>
          <a:p>
            <a:pPr algn="just"/>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Cách</a:t>
            </a:r>
            <a:r>
              <a:rPr lang="en-US" sz="2800" dirty="0">
                <a:solidFill>
                  <a:srgbClr val="0000FF"/>
                </a:solidFill>
                <a:latin typeface="Times New Roman" panose="02020603050405020304" pitchFamily="18" charset="0"/>
                <a:ea typeface="Calibri" panose="020F0502020204030204" pitchFamily="34" charset="0"/>
              </a:rPr>
              <a:t> 2: </a:t>
            </a:r>
            <a:r>
              <a:rPr lang="en-US" sz="2800" dirty="0" err="1">
                <a:solidFill>
                  <a:srgbClr val="0000FF"/>
                </a:solidFill>
                <a:latin typeface="Times New Roman" panose="02020603050405020304" pitchFamily="18" charset="0"/>
                <a:ea typeface="Calibri" panose="020F0502020204030204" pitchFamily="34" charset="0"/>
              </a:rPr>
              <a:t>sử</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dụng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địa</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chỉ</a:t>
            </a:r>
            <a:r>
              <a:rPr lang="en-US" sz="2800" dirty="0">
                <a:solidFill>
                  <a:srgbClr val="0000FF"/>
                </a:solidFill>
                <a:latin typeface="Times New Roman" panose="02020603050405020304" pitchFamily="18" charset="0"/>
                <a:ea typeface="Calibri" panose="020F0502020204030204" pitchFamily="34" charset="0"/>
              </a:rPr>
              <a:t> ô </a:t>
            </a:r>
            <a:r>
              <a:rPr lang="en-US" sz="2800" dirty="0" err="1">
                <a:solidFill>
                  <a:srgbClr val="0000FF"/>
                </a:solidFill>
                <a:latin typeface="Times New Roman" panose="02020603050405020304" pitchFamily="18" charset="0"/>
                <a:ea typeface="Calibri" panose="020F0502020204030204" pitchFamily="34" charset="0"/>
              </a:rPr>
              <a:t>dữ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tương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ứng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tính</a:t>
            </a:r>
            <a:r>
              <a:rPr lang="en-US" sz="2800" dirty="0">
                <a:solidFill>
                  <a:srgbClr val="0000FF"/>
                </a:solidFill>
                <a:latin typeface="Times New Roman" panose="02020603050405020304" pitchFamily="18" charset="0"/>
                <a:ea typeface="Calibri" panose="020F0502020204030204" pitchFamily="34" charset="0"/>
              </a:rPr>
              <a:t>.</a:t>
            </a:r>
          </a:p>
        </p:txBody>
      </p:sp>
      <p:pic>
        <p:nvPicPr>
          <p:cNvPr id="13" name="Picture 2">
            <a:extLst>
              <a:ext uri="{FF2B5EF4-FFF2-40B4-BE49-F238E27FC236}">
                <a16:creationId xmlns:a16="http://schemas.microsoft.com/office/drawing/2014/main" id="{971F6A5A-73FF-85C5-01DA-40B0315025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061327"/>
            <a:ext cx="3672733" cy="19223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a:extLst>
              <a:ext uri="{FF2B5EF4-FFF2-40B4-BE49-F238E27FC236}">
                <a16:creationId xmlns:a16="http://schemas.microsoft.com/office/drawing/2014/main" id="{6AE8135D-907C-5B60-45C2-2E6E0E2B08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210" y="2752564"/>
            <a:ext cx="4007493" cy="218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4166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23"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13"/>
                                        </p:tgtEl>
                                        <p:attrNameLst>
                                          <p:attrName>ppt_x</p:attrName>
                                        </p:attrNameLst>
                                      </p:cBhvr>
                                      <p:tavLst>
                                        <p:tav tm="0">
                                          <p:val>
                                            <p:strVal val="ppt_x"/>
                                          </p:val>
                                        </p:tav>
                                        <p:tav tm="100000">
                                          <p:val>
                                            <p:strVal val="ppt_x"/>
                                          </p:val>
                                        </p:tav>
                                      </p:tavLst>
                                    </p:anim>
                                    <p:anim calcmode="lin" valueType="num">
                                      <p:cBhvr additive="base">
                                        <p:cTn id="36" dur="500"/>
                                        <p:tgtEl>
                                          <p:spTgt spid="13"/>
                                        </p:tgtEl>
                                        <p:attrNameLst>
                                          <p:attrName>ppt_y</p:attrName>
                                        </p:attrNameLst>
                                      </p:cBhvr>
                                      <p:tavLst>
                                        <p:tav tm="0">
                                          <p:val>
                                            <p:strVal val="ppt_y"/>
                                          </p:val>
                                        </p:tav>
                                        <p:tav tm="100000">
                                          <p:val>
                                            <p:strVal val="1+ppt_h/2"/>
                                          </p:val>
                                        </p:tav>
                                      </p:tavLst>
                                    </p:anim>
                                    <p:set>
                                      <p:cBhvr>
                                        <p:cTn id="37" dur="1" fill="hold">
                                          <p:stCondLst>
                                            <p:cond delay="4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xit" presetSubtype="10" fill="hold" nodeType="clickEffect">
                                  <p:stCondLst>
                                    <p:cond delay="0"/>
                                  </p:stCondLst>
                                  <p:childTnLst>
                                    <p:animEffect transition="out" filter="randombar(horizontal)">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11760" y="721767"/>
            <a:ext cx="6716135"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088232"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6" name="Rectangle 5"/>
          <p:cNvSpPr/>
          <p:nvPr/>
        </p:nvSpPr>
        <p:spPr>
          <a:xfrm>
            <a:off x="1331640" y="105108"/>
            <a:ext cx="4628126"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21" y="858315"/>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48">
            <a:extLst>
              <a:ext uri="{FF2B5EF4-FFF2-40B4-BE49-F238E27FC236}">
                <a16:creationId xmlns:a16="http://schemas.microsoft.com/office/drawing/2014/main" id="{E15CA846-2D3A-E328-C7EB-487D5FB40BDC}"/>
              </a:ext>
            </a:extLst>
          </p:cNvPr>
          <p:cNvSpPr txBox="1"/>
          <p:nvPr/>
        </p:nvSpPr>
        <p:spPr>
          <a:xfrm>
            <a:off x="2759487" y="1303793"/>
            <a:ext cx="6229313" cy="2427844"/>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spcBef>
                <a:spcPts val="0"/>
              </a:spcBef>
              <a:spcAft>
                <a:spcPts val="0"/>
              </a:spcAft>
            </a:pPr>
            <a:r>
              <a:rPr lang="vi-VN" sz="2800" dirty="0">
                <a:solidFill>
                  <a:srgbClr val="0000FF"/>
                </a:solidFill>
                <a:effectLst/>
                <a:latin typeface="Times New Roman" panose="02020603050405020304" pitchFamily="18" charset="0"/>
                <a:ea typeface="Calibri" panose="020F0502020204030204" pitchFamily="34" charset="0"/>
              </a:rPr>
              <a:t>Câu 2: </a:t>
            </a:r>
            <a:r>
              <a:rPr lang="en-US" sz="2800" dirty="0">
                <a:solidFill>
                  <a:srgbClr val="0000FF"/>
                </a:solidFill>
                <a:latin typeface="Times New Roman" panose="02020603050405020304" pitchFamily="18" charset="0"/>
                <a:ea typeface="Calibri" panose="020F0502020204030204" pitchFamily="34" charset="0"/>
              </a:rPr>
              <a:t>H</a:t>
            </a:r>
            <a:r>
              <a:rPr lang="vi-VN" sz="2800" dirty="0">
                <a:solidFill>
                  <a:srgbClr val="0000FF"/>
                </a:solidFill>
                <a:effectLst/>
                <a:latin typeface="Times New Roman" panose="02020603050405020304" pitchFamily="18" charset="0"/>
                <a:ea typeface="Calibri" panose="020F0502020204030204" pitchFamily="34" charset="0"/>
              </a:rPr>
              <a:t>ãy cho biết nếu nhập công thức vào một ô tính và tính toán với giá trị nằm ở các ô khác thì làm thế nào? </a:t>
            </a:r>
            <a:endParaRPr lang="en-US" sz="2800" dirty="0">
              <a:solidFill>
                <a:srgbClr val="0000FF"/>
              </a:solidFill>
              <a:effectLst/>
              <a:latin typeface="Times New Roman" panose="02020603050405020304" pitchFamily="18" charset="0"/>
              <a:ea typeface="Calibri" panose="020F0502020204030204" pitchFamily="34" charset="0"/>
            </a:endParaRPr>
          </a:p>
          <a:p>
            <a:pPr algn="just">
              <a:lnSpc>
                <a:spcPct val="110000"/>
              </a:lnSpc>
              <a:spcBef>
                <a:spcPts val="0"/>
              </a:spcBef>
              <a:spcAft>
                <a:spcPts val="0"/>
              </a:spcAft>
            </a:pPr>
            <a:r>
              <a:rPr lang="vi-VN" sz="2800" dirty="0">
                <a:solidFill>
                  <a:srgbClr val="0000FF"/>
                </a:solidFill>
                <a:effectLst/>
                <a:latin typeface="Times New Roman" panose="02020603050405020304" pitchFamily="18" charset="0"/>
                <a:ea typeface="Calibri" panose="020F0502020204030204" pitchFamily="34" charset="0"/>
              </a:rPr>
              <a:t>Nêu ưu điểm của việc sử dụng địa chỉ trong công thức?</a:t>
            </a:r>
          </a:p>
        </p:txBody>
      </p:sp>
    </p:spTree>
    <p:extLst>
      <p:ext uri="{BB962C8B-B14F-4D97-AF65-F5344CB8AC3E}">
        <p14:creationId xmlns:p14="http://schemas.microsoft.com/office/powerpoint/2010/main" val="9166569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2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93285" y="700336"/>
            <a:ext cx="6634610"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4" name="Rectangle 3"/>
          <p:cNvSpPr/>
          <p:nvPr/>
        </p:nvSpPr>
        <p:spPr>
          <a:xfrm>
            <a:off x="2857834" y="871525"/>
            <a:ext cx="6083113" cy="3849772"/>
          </a:xfrm>
          <a:prstGeom prst="rect">
            <a:avLst/>
          </a:prstGeom>
        </p:spPr>
        <p:txBody>
          <a:bodyPr wrap="square">
            <a:spAutoFit/>
          </a:bodyPr>
          <a:lstStyle/>
          <a:p>
            <a:pPr algn="just">
              <a:lnSpc>
                <a:spcPct val="110000"/>
              </a:lnSpc>
            </a:pPr>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2: </a:t>
            </a:r>
          </a:p>
          <a:p>
            <a:pPr algn="just">
              <a:lnSpc>
                <a:spcPct val="110000"/>
              </a:lnSpc>
            </a:pPr>
            <a:r>
              <a:rPr lang="en-US" sz="2800" dirty="0">
                <a:solidFill>
                  <a:srgbClr val="0000FF"/>
                </a:solidFill>
              </a:rPr>
              <a:t>- </a:t>
            </a:r>
            <a:r>
              <a:rPr lang="vi-VN" sz="2800" dirty="0">
                <a:solidFill>
                  <a:srgbClr val="0000FF"/>
                </a:solidFill>
              </a:rPr>
              <a:t>Nếu nhập công thức vào một ô tính và tính toán với giá trị nằm ở các ô khác thì phải ghi dữ liệu của ô đó hoặc địa chỉ của ô dữ liệu tương ứng</a:t>
            </a:r>
            <a:r>
              <a:rPr lang="en-US" sz="2800" dirty="0">
                <a:solidFill>
                  <a:srgbClr val="0000FF"/>
                </a:solidFill>
              </a:rPr>
              <a:t>.</a:t>
            </a:r>
            <a:r>
              <a:rPr lang="vi-VN" sz="2800" dirty="0">
                <a:solidFill>
                  <a:srgbClr val="0000FF"/>
                </a:solidFill>
              </a:rPr>
              <a:t> </a:t>
            </a:r>
            <a:endParaRPr lang="en-US" sz="2800" dirty="0">
              <a:solidFill>
                <a:srgbClr val="0000FF"/>
              </a:solidFill>
            </a:endParaRPr>
          </a:p>
          <a:p>
            <a:pPr algn="just">
              <a:lnSpc>
                <a:spcPct val="110000"/>
              </a:lnSpc>
            </a:pPr>
            <a:r>
              <a:rPr lang="vi-VN" sz="2800" dirty="0">
                <a:solidFill>
                  <a:srgbClr val="0000FF"/>
                </a:solidFill>
              </a:rPr>
              <a:t>- Ưu điểm: công thức sẽ tự động cập nhật nếu các dữ liệu liên quan có thay đổi.</a:t>
            </a:r>
          </a:p>
          <a:p>
            <a:pPr algn="just">
              <a:lnSpc>
                <a:spcPct val="110000"/>
              </a:lnSpc>
            </a:pPr>
            <a:endParaRPr lang="en-US" sz="2800" dirty="0">
              <a:solidFill>
                <a:srgbClr val="0000FF"/>
              </a:solidFill>
              <a:latin typeface="Times New Roman" panose="02020603050405020304" pitchFamily="18" charset="0"/>
              <a:ea typeface="Calibri" panose="020F0502020204030204" pitchFamily="34" charset="0"/>
            </a:endParaRPr>
          </a:p>
        </p:txBody>
      </p:sp>
      <p:sp>
        <p:nvSpPr>
          <p:cNvPr id="6" name="Rectangle 5"/>
          <p:cNvSpPr/>
          <p:nvPr/>
        </p:nvSpPr>
        <p:spPr>
          <a:xfrm>
            <a:off x="1331640" y="105108"/>
            <a:ext cx="4628126"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808348"/>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7530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640248"/>
            <a:ext cx="9100740" cy="45477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31640" y="105108"/>
            <a:ext cx="4628126"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6" name="Picture 4">
            <a:extLst>
              <a:ext uri="{FF2B5EF4-FFF2-40B4-BE49-F238E27FC236}">
                <a16:creationId xmlns:a16="http://schemas.microsoft.com/office/drawing/2014/main" id="{67221811-8273-EBAE-FDCF-B6D84D7D1F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0" t="24225" r="3986" b="7273"/>
          <a:stretch/>
        </p:blipFill>
        <p:spPr bwMode="auto">
          <a:xfrm>
            <a:off x="719572" y="808348"/>
            <a:ext cx="7956884" cy="3600400"/>
          </a:xfrm>
          <a:prstGeom prst="rect">
            <a:avLst/>
          </a:prstGeom>
          <a:solidFill>
            <a:schemeClr val="accent2">
              <a:lumMod val="60000"/>
              <a:lumOff val="40000"/>
            </a:schemeClr>
          </a:solidFill>
        </p:spPr>
      </p:pic>
      <p:sp>
        <p:nvSpPr>
          <p:cNvPr id="17" name="Rectangle 16">
            <a:extLst>
              <a:ext uri="{FF2B5EF4-FFF2-40B4-BE49-F238E27FC236}">
                <a16:creationId xmlns:a16="http://schemas.microsoft.com/office/drawing/2014/main" id="{A3901130-8F82-0006-A049-6E69271A0469}"/>
              </a:ext>
            </a:extLst>
          </p:cNvPr>
          <p:cNvSpPr/>
          <p:nvPr/>
        </p:nvSpPr>
        <p:spPr>
          <a:xfrm>
            <a:off x="935596" y="1240396"/>
            <a:ext cx="7416824" cy="2246769"/>
          </a:xfrm>
          <a:prstGeom prst="rect">
            <a:avLst/>
          </a:prstGeom>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Khi </a:t>
            </a:r>
            <a:r>
              <a:rPr lang="en-US" sz="2800" dirty="0" err="1">
                <a:solidFill>
                  <a:srgbClr val="0000FF"/>
                </a:solidFill>
                <a:latin typeface="Times New Roman" panose="02020603050405020304" pitchFamily="18" charset="0"/>
                <a:cs typeface="Times New Roman" panose="02020603050405020304" pitchFamily="18" charset="0"/>
              </a:rPr>
              <a:t>nhập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toán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giá</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trị</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từ</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khác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thì</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công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thức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ghi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chỉ</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ô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tương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ứng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Phần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mềm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bảng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sẽ</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động</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tính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toán</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cập</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nếu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đổi</a:t>
            </a:r>
            <a:r>
              <a:rPr lang="en-US" sz="2800" dirty="0">
                <a:solidFill>
                  <a:srgbClr val="0000FF"/>
                </a:solidFill>
                <a:latin typeface="Times New Roman" panose="02020603050405020304" pitchFamily="18" charset="0"/>
                <a:cs typeface="Times New Roman" panose="02020603050405020304" pitchFamily="18" charset="0"/>
              </a:rPr>
              <a:t>.</a:t>
            </a:r>
            <a:endParaRPr lang="en-US" sz="2800" dirty="0">
              <a:solidFill>
                <a:srgbClr val="0000FF"/>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0985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93285" y="723397"/>
            <a:ext cx="6634610"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4" name="Rectangle 3"/>
          <p:cNvSpPr/>
          <p:nvPr/>
        </p:nvSpPr>
        <p:spPr>
          <a:xfrm>
            <a:off x="3122860" y="858996"/>
            <a:ext cx="6083113" cy="523220"/>
          </a:xfrm>
          <a:prstGeom prst="rect">
            <a:avLst/>
          </a:prstGeom>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file hoatdong2.xlsx</a:t>
            </a:r>
            <a:endParaRPr lang="en-US" sz="2800" dirty="0">
              <a:solidFill>
                <a:srgbClr val="0000FF"/>
              </a:solidFill>
              <a:latin typeface="Times New Roman" panose="02020603050405020304" pitchFamily="18" charset="0"/>
              <a:ea typeface="Calibri" panose="020F0502020204030204" pitchFamily="34" charset="0"/>
            </a:endParaRPr>
          </a:p>
        </p:txBody>
      </p:sp>
      <p:sp>
        <p:nvSpPr>
          <p:cNvPr id="6" name="Rectangle 5"/>
          <p:cNvSpPr/>
          <p:nvPr/>
        </p:nvSpPr>
        <p:spPr>
          <a:xfrm>
            <a:off x="1331640" y="105108"/>
            <a:ext cx="532549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3. Sao </a:t>
            </a:r>
            <a:r>
              <a:rPr lang="en-US" sz="2800" b="1" dirty="0" err="1">
                <a:solidFill>
                  <a:srgbClr val="FF0000"/>
                </a:solidFill>
                <a:latin typeface="Times New Roman" panose="02020603050405020304" pitchFamily="18" charset="0"/>
                <a:ea typeface="Calibri" panose="020F0502020204030204" pitchFamily="34" charset="0"/>
              </a:rPr>
              <a:t>chép</a:t>
            </a:r>
            <a:r>
              <a:rPr lang="en-US" sz="2800" b="1" dirty="0">
                <a:solidFill>
                  <a:srgbClr val="FF0000"/>
                </a:solidFill>
                <a:latin typeface="Times New Roman" panose="02020603050405020304" pitchFamily="18" charset="0"/>
                <a:ea typeface="Calibri" panose="020F0502020204030204" pitchFamily="34" charset="0"/>
              </a:rPr>
              <a:t> ô </a:t>
            </a:r>
            <a:r>
              <a:rPr lang="en-US" sz="2800" b="1" dirty="0" err="1">
                <a:solidFill>
                  <a:srgbClr val="FF0000"/>
                </a:solidFill>
                <a:latin typeface="Times New Roman" panose="02020603050405020304" pitchFamily="18" charset="0"/>
                <a:ea typeface="Calibri" panose="020F0502020204030204" pitchFamily="34" charset="0"/>
              </a:rPr>
              <a:t>tính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808348"/>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BEB96E9-4B7E-6C26-8931-3B72F8BDBDE9}"/>
              </a:ext>
            </a:extLst>
          </p:cNvPr>
          <p:cNvSpPr txBox="1"/>
          <p:nvPr/>
        </p:nvSpPr>
        <p:spPr>
          <a:xfrm>
            <a:off x="2855737" y="1281252"/>
            <a:ext cx="6102662" cy="1815882"/>
          </a:xfrm>
          <a:prstGeom prst="rect">
            <a:avLst/>
          </a:prstGeom>
          <a:noFill/>
        </p:spPr>
        <p:txBody>
          <a:bodyPr wrap="square">
            <a:spAutoFit/>
          </a:bodyPr>
          <a:lstStyle/>
          <a:p>
            <a:pPr algn="just">
              <a:spcBef>
                <a:spcPts val="600"/>
              </a:spcBef>
              <a:spcAft>
                <a:spcPts val="600"/>
              </a:spcAft>
            </a:pPr>
            <a:r>
              <a:rPr lang="vi-VN" sz="2800" dirty="0">
                <a:solidFill>
                  <a:srgbClr val="0000FF"/>
                </a:solidFill>
                <a:effectLst/>
                <a:latin typeface="Times New Roman" panose="02020603050405020304" pitchFamily="18" charset="0"/>
                <a:ea typeface="Calibri" panose="020F0502020204030204" pitchFamily="34" charset="0"/>
              </a:rPr>
              <a:t>- Câu 1: Khi sao chép ô E4 có chứa công thức sang ô E5 thì các công thức này sẽ được sao chép như thế nào? (Yêu cầu các em thao tác trực tiếp lên bảng tính)</a:t>
            </a:r>
          </a:p>
        </p:txBody>
      </p:sp>
      <p:pic>
        <p:nvPicPr>
          <p:cNvPr id="17" name="Picture 16">
            <a:extLst>
              <a:ext uri="{FF2B5EF4-FFF2-40B4-BE49-F238E27FC236}">
                <a16:creationId xmlns:a16="http://schemas.microsoft.com/office/drawing/2014/main" id="{A6D62FE7-70BB-8062-96D4-072D7CB1469C}"/>
              </a:ext>
            </a:extLst>
          </p:cNvPr>
          <p:cNvPicPr>
            <a:picLocks noChangeAspect="1"/>
          </p:cNvPicPr>
          <p:nvPr/>
        </p:nvPicPr>
        <p:blipFill>
          <a:blip r:embed="rId6"/>
          <a:stretch>
            <a:fillRect/>
          </a:stretch>
        </p:blipFill>
        <p:spPr>
          <a:xfrm>
            <a:off x="3676246" y="3083640"/>
            <a:ext cx="4424146" cy="1464062"/>
          </a:xfrm>
          <a:prstGeom prst="rect">
            <a:avLst/>
          </a:prstGeom>
        </p:spPr>
      </p:pic>
    </p:spTree>
    <p:extLst>
      <p:ext uri="{BB962C8B-B14F-4D97-AF65-F5344CB8AC3E}">
        <p14:creationId xmlns:p14="http://schemas.microsoft.com/office/powerpoint/2010/main" val="15518040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2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1"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640248"/>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7221811-8273-EBAE-FDCF-B6D84D7D1F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0" t="24225" r="3986" b="7273"/>
          <a:stretch/>
        </p:blipFill>
        <p:spPr bwMode="auto">
          <a:xfrm>
            <a:off x="719572" y="808348"/>
            <a:ext cx="7956884" cy="3996444"/>
          </a:xfrm>
          <a:prstGeom prst="rect">
            <a:avLst/>
          </a:prstGeom>
          <a:solidFill>
            <a:schemeClr val="accent2">
              <a:lumMod val="60000"/>
              <a:lumOff val="40000"/>
            </a:schemeClr>
          </a:solidFill>
        </p:spPr>
      </p:pic>
      <p:sp>
        <p:nvSpPr>
          <p:cNvPr id="7" name="Rectangle 6">
            <a:extLst>
              <a:ext uri="{FF2B5EF4-FFF2-40B4-BE49-F238E27FC236}">
                <a16:creationId xmlns:a16="http://schemas.microsoft.com/office/drawing/2014/main" id="{5F6DD49A-B12E-463C-87C9-5D9FA331A231}"/>
              </a:ext>
            </a:extLst>
          </p:cNvPr>
          <p:cNvSpPr/>
          <p:nvPr/>
        </p:nvSpPr>
        <p:spPr>
          <a:xfrm>
            <a:off x="1241294" y="959910"/>
            <a:ext cx="7452828" cy="3492238"/>
          </a:xfrm>
          <a:prstGeom prst="rect">
            <a:avLst/>
          </a:prstGeom>
        </p:spPr>
        <p:txBody>
          <a:bodyPr wrap="square">
            <a:spAutoFit/>
          </a:bodyPr>
          <a:lstStyle/>
          <a:p>
            <a:pPr>
              <a:lnSpc>
                <a:spcPct val="114000"/>
              </a:lnSpc>
            </a:pPr>
            <a:r>
              <a:rPr lang="vi-VN" sz="2800" dirty="0">
                <a:solidFill>
                  <a:srgbClr val="0000FF"/>
                </a:solidFill>
              </a:rPr>
              <a:t>Câu 1: Cách sao chép công thức:</a:t>
            </a:r>
          </a:p>
          <a:p>
            <a:pPr>
              <a:lnSpc>
                <a:spcPct val="114000"/>
              </a:lnSpc>
            </a:pPr>
            <a:r>
              <a:rPr lang="vi-VN" sz="2800" dirty="0">
                <a:solidFill>
                  <a:srgbClr val="0000FF"/>
                </a:solidFill>
              </a:rPr>
              <a:t>-Bước 1: Chọn ô tính chứa công thức hoặc vùng có chứa công thức.</a:t>
            </a:r>
          </a:p>
          <a:p>
            <a:pPr>
              <a:lnSpc>
                <a:spcPct val="114000"/>
              </a:lnSpc>
            </a:pPr>
            <a:r>
              <a:rPr lang="vi-VN" sz="2800" dirty="0">
                <a:solidFill>
                  <a:srgbClr val="0000FF"/>
                </a:solidFill>
              </a:rPr>
              <a:t>-Bước 2: Nhấn tổ hợp phím Ctrl+C</a:t>
            </a:r>
            <a:r>
              <a:rPr lang="en-US" sz="2800" dirty="0">
                <a:solidFill>
                  <a:srgbClr val="0000FF"/>
                </a:solidFill>
              </a:rPr>
              <a:t>.</a:t>
            </a:r>
            <a:endParaRPr lang="vi-VN" sz="2800" dirty="0">
              <a:solidFill>
                <a:srgbClr val="0000FF"/>
              </a:solidFill>
            </a:endParaRPr>
          </a:p>
          <a:p>
            <a:pPr>
              <a:lnSpc>
                <a:spcPct val="114000"/>
              </a:lnSpc>
            </a:pPr>
            <a:r>
              <a:rPr lang="vi-VN" sz="2800" dirty="0">
                <a:solidFill>
                  <a:srgbClr val="0000FF"/>
                </a:solidFill>
              </a:rPr>
              <a:t>-Bước 3: Đánh dấu ô hoặc vùng muốn sao chép dữ liệu đến.</a:t>
            </a:r>
          </a:p>
          <a:p>
            <a:pPr>
              <a:lnSpc>
                <a:spcPct val="114000"/>
              </a:lnSpc>
            </a:pPr>
            <a:r>
              <a:rPr lang="vi-VN" sz="2800" dirty="0">
                <a:solidFill>
                  <a:srgbClr val="0000FF"/>
                </a:solidFill>
              </a:rPr>
              <a:t>-Bước 4: Nhấn tổ hợp phím Ctrl+V.</a:t>
            </a:r>
          </a:p>
        </p:txBody>
      </p:sp>
      <p:sp>
        <p:nvSpPr>
          <p:cNvPr id="8" name="Rectangle 7">
            <a:extLst>
              <a:ext uri="{FF2B5EF4-FFF2-40B4-BE49-F238E27FC236}">
                <a16:creationId xmlns:a16="http://schemas.microsoft.com/office/drawing/2014/main" id="{42F202FC-EB07-B6B7-DF45-4F3F3B637799}"/>
              </a:ext>
            </a:extLst>
          </p:cNvPr>
          <p:cNvSpPr/>
          <p:nvPr/>
        </p:nvSpPr>
        <p:spPr>
          <a:xfrm>
            <a:off x="1331640" y="105108"/>
            <a:ext cx="532549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3. Sao </a:t>
            </a:r>
            <a:r>
              <a:rPr lang="en-US" sz="2800" b="1" dirty="0" err="1">
                <a:solidFill>
                  <a:srgbClr val="FF0000"/>
                </a:solidFill>
                <a:latin typeface="Times New Roman" panose="02020603050405020304" pitchFamily="18" charset="0"/>
                <a:ea typeface="Calibri" panose="020F0502020204030204" pitchFamily="34" charset="0"/>
              </a:rPr>
              <a:t>chép</a:t>
            </a:r>
            <a:r>
              <a:rPr lang="en-US" sz="2800" b="1" dirty="0">
                <a:solidFill>
                  <a:srgbClr val="FF0000"/>
                </a:solidFill>
                <a:latin typeface="Times New Roman" panose="02020603050405020304" pitchFamily="18" charset="0"/>
                <a:ea typeface="Calibri" panose="020F0502020204030204" pitchFamily="34" charset="0"/>
              </a:rPr>
              <a:t> ô </a:t>
            </a:r>
            <a:r>
              <a:rPr lang="en-US" sz="2800" b="1" dirty="0" err="1">
                <a:solidFill>
                  <a:srgbClr val="FF0000"/>
                </a:solidFill>
                <a:latin typeface="Times New Roman" panose="02020603050405020304" pitchFamily="18" charset="0"/>
                <a:ea typeface="Calibri" panose="020F0502020204030204" pitchFamily="34" charset="0"/>
              </a:rPr>
              <a:t>tính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endParaRPr lang="en-US" sz="2800" dirty="0">
              <a:solidFill>
                <a:srgbClr val="FF0000"/>
              </a:solidFill>
            </a:endParaRPr>
          </a:p>
        </p:txBody>
      </p:sp>
    </p:spTree>
    <p:extLst>
      <p:ext uri="{BB962C8B-B14F-4D97-AF65-F5344CB8AC3E}">
        <p14:creationId xmlns:p14="http://schemas.microsoft.com/office/powerpoint/2010/main" val="35179508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93285" y="723397"/>
            <a:ext cx="6634610"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4" name="Rectangle 3"/>
          <p:cNvSpPr/>
          <p:nvPr/>
        </p:nvSpPr>
        <p:spPr>
          <a:xfrm>
            <a:off x="3191514" y="1187458"/>
            <a:ext cx="6083113" cy="523220"/>
          </a:xfrm>
          <a:prstGeom prst="rect">
            <a:avLst/>
          </a:prstGeom>
        </p:spPr>
        <p:txBody>
          <a:bodyPr wrap="square">
            <a:spAutoFit/>
          </a:bodyPr>
          <a:lstStyle/>
          <a:p>
            <a:pPr algn="just"/>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file hoatdong2.xlsx</a:t>
            </a:r>
            <a:endParaRPr lang="en-US" sz="2800" dirty="0">
              <a:solidFill>
                <a:srgbClr val="0000FF"/>
              </a:solidFill>
              <a:latin typeface="Times New Roman" panose="02020603050405020304" pitchFamily="18" charset="0"/>
              <a:ea typeface="Calibri" panose="020F0502020204030204" pitchFamily="34" charset="0"/>
            </a:endParaRPr>
          </a:p>
        </p:txBody>
      </p:sp>
      <p:sp>
        <p:nvSpPr>
          <p:cNvPr id="6" name="Rectangle 5"/>
          <p:cNvSpPr/>
          <p:nvPr/>
        </p:nvSpPr>
        <p:spPr>
          <a:xfrm>
            <a:off x="1331640" y="105108"/>
            <a:ext cx="532549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3. Sao </a:t>
            </a:r>
            <a:r>
              <a:rPr lang="en-US" sz="2800" b="1" dirty="0" err="1">
                <a:solidFill>
                  <a:srgbClr val="FF0000"/>
                </a:solidFill>
                <a:latin typeface="Times New Roman" panose="02020603050405020304" pitchFamily="18" charset="0"/>
                <a:ea typeface="Calibri" panose="020F0502020204030204" pitchFamily="34" charset="0"/>
              </a:rPr>
              <a:t>chép</a:t>
            </a:r>
            <a:r>
              <a:rPr lang="en-US" sz="2800" b="1" dirty="0">
                <a:solidFill>
                  <a:srgbClr val="FF0000"/>
                </a:solidFill>
                <a:latin typeface="Times New Roman" panose="02020603050405020304" pitchFamily="18" charset="0"/>
                <a:ea typeface="Calibri" panose="020F0502020204030204" pitchFamily="34" charset="0"/>
              </a:rPr>
              <a:t> ô </a:t>
            </a:r>
            <a:r>
              <a:rPr lang="en-US" sz="2800" b="1" dirty="0" err="1">
                <a:solidFill>
                  <a:srgbClr val="FF0000"/>
                </a:solidFill>
                <a:latin typeface="Times New Roman" panose="02020603050405020304" pitchFamily="18" charset="0"/>
                <a:ea typeface="Calibri" panose="020F0502020204030204" pitchFamily="34" charset="0"/>
              </a:rPr>
              <a:t>tính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808348"/>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6BEB96E9-4B7E-6C26-8931-3B72F8BDBDE9}"/>
              </a:ext>
            </a:extLst>
          </p:cNvPr>
          <p:cNvSpPr txBox="1"/>
          <p:nvPr/>
        </p:nvSpPr>
        <p:spPr>
          <a:xfrm>
            <a:off x="2863489" y="1741352"/>
            <a:ext cx="6102662" cy="1815882"/>
          </a:xfrm>
          <a:prstGeom prst="rect">
            <a:avLst/>
          </a:prstGeom>
          <a:noFill/>
        </p:spPr>
        <p:txBody>
          <a:bodyPr wrap="square">
            <a:spAutoFit/>
          </a:bodyPr>
          <a:lstStyle/>
          <a:p>
            <a:pPr algn="just">
              <a:spcBef>
                <a:spcPts val="600"/>
              </a:spcBef>
              <a:spcAft>
                <a:spcPts val="600"/>
              </a:spcAft>
            </a:pPr>
            <a:r>
              <a:rPr lang="vi-VN" sz="2800" dirty="0">
                <a:solidFill>
                  <a:srgbClr val="0000FF"/>
                </a:solidFill>
                <a:effectLst/>
                <a:latin typeface="Times New Roman" panose="02020603050405020304" pitchFamily="18" charset="0"/>
                <a:ea typeface="Calibri" panose="020F0502020204030204" pitchFamily="34" charset="0"/>
              </a:rPr>
              <a:t>Câu 2: Chức năng tính toán tự động của công thức có được bảo toàn hay không khi sao chép dữ liệu? Nếu có thì được thể hiện như thế nào?</a:t>
            </a:r>
          </a:p>
        </p:txBody>
      </p:sp>
    </p:spTree>
    <p:extLst>
      <p:ext uri="{BB962C8B-B14F-4D97-AF65-F5344CB8AC3E}">
        <p14:creationId xmlns:p14="http://schemas.microsoft.com/office/powerpoint/2010/main" val="2022540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2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640248"/>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7221811-8273-EBAE-FDCF-B6D84D7D1F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0" t="24225" r="3986" b="7273"/>
          <a:stretch/>
        </p:blipFill>
        <p:spPr bwMode="auto">
          <a:xfrm>
            <a:off x="588033" y="844352"/>
            <a:ext cx="7956884" cy="3996444"/>
          </a:xfrm>
          <a:prstGeom prst="rect">
            <a:avLst/>
          </a:prstGeom>
          <a:solidFill>
            <a:schemeClr val="accent2">
              <a:lumMod val="60000"/>
              <a:lumOff val="40000"/>
            </a:schemeClr>
          </a:solidFill>
        </p:spPr>
      </p:pic>
      <p:sp>
        <p:nvSpPr>
          <p:cNvPr id="7" name="Rectangle 6">
            <a:extLst>
              <a:ext uri="{FF2B5EF4-FFF2-40B4-BE49-F238E27FC236}">
                <a16:creationId xmlns:a16="http://schemas.microsoft.com/office/drawing/2014/main" id="{5F6DD49A-B12E-463C-87C9-5D9FA331A231}"/>
              </a:ext>
            </a:extLst>
          </p:cNvPr>
          <p:cNvSpPr/>
          <p:nvPr/>
        </p:nvSpPr>
        <p:spPr>
          <a:xfrm>
            <a:off x="863588" y="1420416"/>
            <a:ext cx="7308812" cy="2509790"/>
          </a:xfrm>
          <a:prstGeom prst="rect">
            <a:avLst/>
          </a:prstGeom>
        </p:spPr>
        <p:txBody>
          <a:bodyPr wrap="square">
            <a:spAutoFit/>
          </a:bodyPr>
          <a:lstStyle/>
          <a:p>
            <a:pPr algn="just">
              <a:lnSpc>
                <a:spcPct val="114000"/>
              </a:lnSpc>
            </a:pPr>
            <a:r>
              <a:rPr lang="vi-VN" sz="2800" dirty="0">
                <a:solidFill>
                  <a:srgbClr val="0000FF"/>
                </a:solidFill>
              </a:rPr>
              <a:t>Câu 2: Chức năng tính toán tự động của công thức được bảo toàn khi sao chép dữ liệu, các địa chỉ được điều chỉnh để giữ nguyên vị trí tương đối giữa ô chứa công thức và ô có địa chỉ trong công thức. </a:t>
            </a:r>
          </a:p>
        </p:txBody>
      </p:sp>
      <p:sp>
        <p:nvSpPr>
          <p:cNvPr id="8" name="Rectangle 7">
            <a:extLst>
              <a:ext uri="{FF2B5EF4-FFF2-40B4-BE49-F238E27FC236}">
                <a16:creationId xmlns:a16="http://schemas.microsoft.com/office/drawing/2014/main" id="{835E3B80-EB7A-BF10-0277-3A8B99FDBD4E}"/>
              </a:ext>
            </a:extLst>
          </p:cNvPr>
          <p:cNvSpPr/>
          <p:nvPr/>
        </p:nvSpPr>
        <p:spPr>
          <a:xfrm>
            <a:off x="1331640" y="105108"/>
            <a:ext cx="532549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3. Sao </a:t>
            </a:r>
            <a:r>
              <a:rPr lang="en-US" sz="2800" b="1" dirty="0" err="1">
                <a:solidFill>
                  <a:srgbClr val="FF0000"/>
                </a:solidFill>
                <a:latin typeface="Times New Roman" panose="02020603050405020304" pitchFamily="18" charset="0"/>
                <a:ea typeface="Calibri" panose="020F0502020204030204" pitchFamily="34" charset="0"/>
              </a:rPr>
              <a:t>chép</a:t>
            </a:r>
            <a:r>
              <a:rPr lang="en-US" sz="2800" b="1" dirty="0">
                <a:solidFill>
                  <a:srgbClr val="FF0000"/>
                </a:solidFill>
                <a:latin typeface="Times New Roman" panose="02020603050405020304" pitchFamily="18" charset="0"/>
                <a:ea typeface="Calibri" panose="020F0502020204030204" pitchFamily="34" charset="0"/>
              </a:rPr>
              <a:t> ô </a:t>
            </a:r>
            <a:r>
              <a:rPr lang="en-US" sz="2800" b="1" dirty="0" err="1">
                <a:solidFill>
                  <a:srgbClr val="FF0000"/>
                </a:solidFill>
                <a:latin typeface="Times New Roman" panose="02020603050405020304" pitchFamily="18" charset="0"/>
                <a:ea typeface="Calibri" panose="020F0502020204030204" pitchFamily="34" charset="0"/>
              </a:rPr>
              <a:t>tính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endParaRPr lang="en-US" sz="2800" dirty="0">
              <a:solidFill>
                <a:srgbClr val="FF0000"/>
              </a:solidFill>
            </a:endParaRPr>
          </a:p>
        </p:txBody>
      </p:sp>
    </p:spTree>
    <p:extLst>
      <p:ext uri="{BB962C8B-B14F-4D97-AF65-F5344CB8AC3E}">
        <p14:creationId xmlns:p14="http://schemas.microsoft.com/office/powerpoint/2010/main" val="27100580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640248"/>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a:extLst>
              <a:ext uri="{FF2B5EF4-FFF2-40B4-BE49-F238E27FC236}">
                <a16:creationId xmlns:a16="http://schemas.microsoft.com/office/drawing/2014/main" id="{67221811-8273-EBAE-FDCF-B6D84D7D1FD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40" t="24225" r="3986" b="7273"/>
          <a:stretch/>
        </p:blipFill>
        <p:spPr bwMode="auto">
          <a:xfrm>
            <a:off x="719572" y="808348"/>
            <a:ext cx="8280920" cy="3996444"/>
          </a:xfrm>
          <a:prstGeom prst="rect">
            <a:avLst/>
          </a:prstGeom>
          <a:solidFill>
            <a:schemeClr val="accent2">
              <a:lumMod val="60000"/>
              <a:lumOff val="40000"/>
            </a:schemeClr>
          </a:solidFill>
        </p:spPr>
      </p:pic>
      <p:sp>
        <p:nvSpPr>
          <p:cNvPr id="7" name="Rectangle 6">
            <a:extLst>
              <a:ext uri="{FF2B5EF4-FFF2-40B4-BE49-F238E27FC236}">
                <a16:creationId xmlns:a16="http://schemas.microsoft.com/office/drawing/2014/main" id="{5F6DD49A-B12E-463C-87C9-5D9FA331A231}"/>
              </a:ext>
            </a:extLst>
          </p:cNvPr>
          <p:cNvSpPr/>
          <p:nvPr/>
        </p:nvSpPr>
        <p:spPr>
          <a:xfrm>
            <a:off x="863588" y="1359827"/>
            <a:ext cx="7812868" cy="2677656"/>
          </a:xfrm>
          <a:prstGeom prst="rect">
            <a:avLst/>
          </a:prstGeom>
        </p:spPr>
        <p:txBody>
          <a:bodyPr wrap="square">
            <a:spAutoFit/>
          </a:bodyPr>
          <a:lstStyle/>
          <a:p>
            <a:pPr marL="457200" indent="-457200" algn="just">
              <a:buFontTx/>
              <a:buChar char="-"/>
            </a:pPr>
            <a:r>
              <a:rPr lang="en-US" sz="2800" dirty="0">
                <a:solidFill>
                  <a:srgbClr val="0000FF"/>
                </a:solidFill>
              </a:rPr>
              <a:t>Khi </a:t>
            </a:r>
            <a:r>
              <a:rPr lang="en-US" sz="2800" dirty="0" err="1">
                <a:solidFill>
                  <a:srgbClr val="0000FF"/>
                </a:solidFill>
              </a:rPr>
              <a:t>sao</a:t>
            </a:r>
            <a:r>
              <a:rPr lang="en-US" sz="2800" dirty="0">
                <a:solidFill>
                  <a:srgbClr val="0000FF"/>
                </a:solidFill>
              </a:rPr>
              <a:t> </a:t>
            </a:r>
            <a:r>
              <a:rPr lang="en-US" sz="2800" dirty="0" err="1">
                <a:solidFill>
                  <a:srgbClr val="0000FF"/>
                </a:solidFill>
              </a:rPr>
              <a:t>chép</a:t>
            </a:r>
            <a:r>
              <a:rPr lang="en-US" sz="2800" dirty="0">
                <a:solidFill>
                  <a:srgbClr val="0000FF"/>
                </a:solidFill>
              </a:rPr>
              <a:t> </a:t>
            </a:r>
            <a:r>
              <a:rPr lang="en-US" sz="2800" dirty="0" err="1">
                <a:solidFill>
                  <a:srgbClr val="0000FF"/>
                </a:solidFill>
              </a:rPr>
              <a:t>một</a:t>
            </a:r>
            <a:r>
              <a:rPr lang="en-US" sz="2800" dirty="0">
                <a:solidFill>
                  <a:srgbClr val="0000FF"/>
                </a:solidFill>
              </a:rPr>
              <a:t> ô </a:t>
            </a:r>
            <a:r>
              <a:rPr lang="en-US" sz="2800" dirty="0" err="1">
                <a:solidFill>
                  <a:srgbClr val="0000FF"/>
                </a:solidFill>
              </a:rPr>
              <a:t>có</a:t>
            </a:r>
            <a:r>
              <a:rPr lang="en-US" sz="2800" dirty="0">
                <a:solidFill>
                  <a:srgbClr val="0000FF"/>
                </a:solidFill>
              </a:rPr>
              <a:t> </a:t>
            </a:r>
            <a:r>
              <a:rPr lang="en-US" sz="2800" dirty="0" err="1">
                <a:solidFill>
                  <a:srgbClr val="0000FF"/>
                </a:solidFill>
              </a:rPr>
              <a:t>công</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chứa</a:t>
            </a:r>
            <a:r>
              <a:rPr lang="en-US" sz="2800" dirty="0">
                <a:solidFill>
                  <a:srgbClr val="0000FF"/>
                </a:solidFill>
              </a:rPr>
              <a:t> </a:t>
            </a:r>
            <a:r>
              <a:rPr lang="en-US" sz="2800" dirty="0" err="1">
                <a:solidFill>
                  <a:srgbClr val="0000FF"/>
                </a:solidFill>
              </a:rPr>
              <a:t>địa</a:t>
            </a:r>
            <a:r>
              <a:rPr lang="en-US" sz="2800" dirty="0">
                <a:solidFill>
                  <a:srgbClr val="0000FF"/>
                </a:solidFill>
              </a:rPr>
              <a:t> </a:t>
            </a:r>
            <a:r>
              <a:rPr lang="en-US" sz="2800" dirty="0" err="1">
                <a:solidFill>
                  <a:srgbClr val="0000FF"/>
                </a:solidFill>
              </a:rPr>
              <a:t>chỉ</a:t>
            </a:r>
            <a:r>
              <a:rPr lang="en-US" sz="2800" dirty="0">
                <a:solidFill>
                  <a:srgbClr val="0000FF"/>
                </a:solidFill>
              </a:rPr>
              <a:t>, </a:t>
            </a:r>
            <a:r>
              <a:rPr lang="en-US" sz="2800" dirty="0" err="1">
                <a:solidFill>
                  <a:srgbClr val="0000FF"/>
                </a:solidFill>
              </a:rPr>
              <a:t>các</a:t>
            </a:r>
            <a:r>
              <a:rPr lang="en-US" sz="2800" dirty="0">
                <a:solidFill>
                  <a:srgbClr val="0000FF"/>
                </a:solidFill>
              </a:rPr>
              <a:t> </a:t>
            </a:r>
            <a:r>
              <a:rPr lang="en-US" sz="2800" dirty="0" err="1">
                <a:solidFill>
                  <a:srgbClr val="0000FF"/>
                </a:solidFill>
              </a:rPr>
              <a:t>địa</a:t>
            </a:r>
            <a:r>
              <a:rPr lang="en-US" sz="2800" dirty="0">
                <a:solidFill>
                  <a:srgbClr val="0000FF"/>
                </a:solidFill>
              </a:rPr>
              <a:t> </a:t>
            </a:r>
            <a:r>
              <a:rPr lang="en-US" sz="2800" dirty="0" err="1">
                <a:solidFill>
                  <a:srgbClr val="0000FF"/>
                </a:solidFill>
              </a:rPr>
              <a:t>chỉ</a:t>
            </a:r>
            <a:r>
              <a:rPr lang="en-US" sz="2800" dirty="0">
                <a:solidFill>
                  <a:srgbClr val="0000FF"/>
                </a:solidFill>
              </a:rPr>
              <a:t> </a:t>
            </a:r>
            <a:r>
              <a:rPr lang="en-US" sz="2800" dirty="0" err="1">
                <a:solidFill>
                  <a:srgbClr val="0000FF"/>
                </a:solidFill>
              </a:rPr>
              <a:t>được</a:t>
            </a:r>
            <a:r>
              <a:rPr lang="en-US" sz="2800" dirty="0">
                <a:solidFill>
                  <a:srgbClr val="0000FF"/>
                </a:solidFill>
              </a:rPr>
              <a:t> </a:t>
            </a:r>
            <a:r>
              <a:rPr lang="en-US" sz="2800" dirty="0" err="1">
                <a:solidFill>
                  <a:srgbClr val="0000FF"/>
                </a:solidFill>
              </a:rPr>
              <a:t>điều</a:t>
            </a:r>
            <a:r>
              <a:rPr lang="en-US" sz="2800" dirty="0">
                <a:solidFill>
                  <a:srgbClr val="0000FF"/>
                </a:solidFill>
              </a:rPr>
              <a:t> </a:t>
            </a:r>
            <a:r>
              <a:rPr lang="en-US" sz="2800" dirty="0" err="1">
                <a:solidFill>
                  <a:srgbClr val="0000FF"/>
                </a:solidFill>
              </a:rPr>
              <a:t>chỉnh</a:t>
            </a:r>
            <a:r>
              <a:rPr lang="en-US" sz="2800" dirty="0">
                <a:solidFill>
                  <a:srgbClr val="0000FF"/>
                </a:solidFill>
              </a:rPr>
              <a:t> </a:t>
            </a:r>
            <a:r>
              <a:rPr lang="en-US" sz="2800" dirty="0" err="1">
                <a:solidFill>
                  <a:srgbClr val="0000FF"/>
                </a:solidFill>
              </a:rPr>
              <a:t>để</a:t>
            </a:r>
            <a:r>
              <a:rPr lang="en-US" sz="2800" dirty="0">
                <a:solidFill>
                  <a:srgbClr val="0000FF"/>
                </a:solidFill>
              </a:rPr>
              <a:t> </a:t>
            </a:r>
            <a:r>
              <a:rPr lang="en-US" sz="2800" dirty="0" err="1">
                <a:solidFill>
                  <a:srgbClr val="0000FF"/>
                </a:solidFill>
              </a:rPr>
              <a:t>giữ</a:t>
            </a:r>
            <a:r>
              <a:rPr lang="en-US" sz="2800" dirty="0">
                <a:solidFill>
                  <a:srgbClr val="0000FF"/>
                </a:solidFill>
              </a:rPr>
              <a:t> </a:t>
            </a:r>
            <a:r>
              <a:rPr lang="en-US" sz="2800" dirty="0" err="1">
                <a:solidFill>
                  <a:srgbClr val="0000FF"/>
                </a:solidFill>
              </a:rPr>
              <a:t>nguyên</a:t>
            </a:r>
            <a:r>
              <a:rPr lang="en-US" sz="2800" dirty="0">
                <a:solidFill>
                  <a:srgbClr val="0000FF"/>
                </a:solidFill>
              </a:rPr>
              <a:t> </a:t>
            </a:r>
            <a:r>
              <a:rPr lang="en-US" sz="2800" dirty="0" err="1">
                <a:solidFill>
                  <a:srgbClr val="0000FF"/>
                </a:solidFill>
              </a:rPr>
              <a:t>vị</a:t>
            </a:r>
            <a:r>
              <a:rPr lang="en-US" sz="2800" dirty="0">
                <a:solidFill>
                  <a:srgbClr val="0000FF"/>
                </a:solidFill>
              </a:rPr>
              <a:t> </a:t>
            </a:r>
            <a:r>
              <a:rPr lang="en-US" sz="2800" dirty="0" err="1">
                <a:solidFill>
                  <a:srgbClr val="0000FF"/>
                </a:solidFill>
              </a:rPr>
              <a:t>trí</a:t>
            </a:r>
            <a:r>
              <a:rPr lang="en-US" sz="2800" dirty="0">
                <a:solidFill>
                  <a:srgbClr val="0000FF"/>
                </a:solidFill>
              </a:rPr>
              <a:t> </a:t>
            </a:r>
            <a:r>
              <a:rPr lang="en-US" sz="2800" dirty="0" err="1">
                <a:solidFill>
                  <a:srgbClr val="0000FF"/>
                </a:solidFill>
              </a:rPr>
              <a:t>tương</a:t>
            </a:r>
            <a:r>
              <a:rPr lang="en-US" sz="2800" dirty="0">
                <a:solidFill>
                  <a:srgbClr val="0000FF"/>
                </a:solidFill>
              </a:rPr>
              <a:t> </a:t>
            </a:r>
            <a:r>
              <a:rPr lang="en-US" sz="2800" dirty="0" err="1">
                <a:solidFill>
                  <a:srgbClr val="0000FF"/>
                </a:solidFill>
              </a:rPr>
              <a:t>đối</a:t>
            </a:r>
            <a:r>
              <a:rPr lang="en-US" sz="2800" dirty="0">
                <a:solidFill>
                  <a:srgbClr val="0000FF"/>
                </a:solidFill>
              </a:rPr>
              <a:t> </a:t>
            </a:r>
            <a:r>
              <a:rPr lang="en-US" sz="2800" dirty="0" err="1">
                <a:solidFill>
                  <a:srgbClr val="0000FF"/>
                </a:solidFill>
              </a:rPr>
              <a:t>giữa</a:t>
            </a:r>
            <a:r>
              <a:rPr lang="en-US" sz="2800" dirty="0">
                <a:solidFill>
                  <a:srgbClr val="0000FF"/>
                </a:solidFill>
              </a:rPr>
              <a:t> ô </a:t>
            </a:r>
            <a:r>
              <a:rPr lang="en-US" sz="2800" dirty="0" err="1">
                <a:solidFill>
                  <a:srgbClr val="0000FF"/>
                </a:solidFill>
              </a:rPr>
              <a:t>chứa</a:t>
            </a:r>
            <a:r>
              <a:rPr lang="en-US" sz="2800" dirty="0">
                <a:solidFill>
                  <a:srgbClr val="0000FF"/>
                </a:solidFill>
              </a:rPr>
              <a:t> </a:t>
            </a:r>
            <a:r>
              <a:rPr lang="en-US" sz="2800" dirty="0" err="1">
                <a:solidFill>
                  <a:srgbClr val="0000FF"/>
                </a:solidFill>
              </a:rPr>
              <a:t>công</a:t>
            </a:r>
            <a:r>
              <a:rPr lang="en-US" sz="2800" dirty="0">
                <a:solidFill>
                  <a:srgbClr val="0000FF"/>
                </a:solidFill>
              </a:rPr>
              <a:t> </a:t>
            </a:r>
            <a:r>
              <a:rPr lang="en-US" sz="2800" dirty="0" err="1">
                <a:solidFill>
                  <a:srgbClr val="0000FF"/>
                </a:solidFill>
              </a:rPr>
              <a:t>thức</a:t>
            </a:r>
            <a:r>
              <a:rPr lang="en-US" sz="2800" dirty="0">
                <a:solidFill>
                  <a:srgbClr val="0000FF"/>
                </a:solidFill>
              </a:rPr>
              <a:t> </a:t>
            </a:r>
            <a:r>
              <a:rPr lang="en-US" sz="2800" dirty="0" err="1">
                <a:solidFill>
                  <a:srgbClr val="0000FF"/>
                </a:solidFill>
              </a:rPr>
              <a:t>và</a:t>
            </a:r>
            <a:r>
              <a:rPr lang="en-US" sz="2800" dirty="0">
                <a:solidFill>
                  <a:srgbClr val="0000FF"/>
                </a:solidFill>
              </a:rPr>
              <a:t> ô </a:t>
            </a:r>
            <a:r>
              <a:rPr lang="en-US" sz="2800" dirty="0" err="1">
                <a:solidFill>
                  <a:srgbClr val="0000FF"/>
                </a:solidFill>
              </a:rPr>
              <a:t>có</a:t>
            </a:r>
            <a:r>
              <a:rPr lang="en-US" sz="2800" dirty="0">
                <a:solidFill>
                  <a:srgbClr val="0000FF"/>
                </a:solidFill>
              </a:rPr>
              <a:t> </a:t>
            </a:r>
            <a:r>
              <a:rPr lang="en-US" sz="2800" dirty="0" err="1">
                <a:solidFill>
                  <a:srgbClr val="0000FF"/>
                </a:solidFill>
              </a:rPr>
              <a:t>địa</a:t>
            </a:r>
            <a:r>
              <a:rPr lang="en-US" sz="2800" dirty="0">
                <a:solidFill>
                  <a:srgbClr val="0000FF"/>
                </a:solidFill>
              </a:rPr>
              <a:t> </a:t>
            </a:r>
            <a:r>
              <a:rPr lang="en-US" sz="2800" dirty="0" err="1">
                <a:solidFill>
                  <a:srgbClr val="0000FF"/>
                </a:solidFill>
              </a:rPr>
              <a:t>chỉ</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công</a:t>
            </a:r>
            <a:r>
              <a:rPr lang="en-US" sz="2800" dirty="0">
                <a:solidFill>
                  <a:srgbClr val="0000FF"/>
                </a:solidFill>
              </a:rPr>
              <a:t> </a:t>
            </a:r>
            <a:r>
              <a:rPr lang="en-US" sz="2800" dirty="0" err="1">
                <a:solidFill>
                  <a:srgbClr val="0000FF"/>
                </a:solidFill>
              </a:rPr>
              <a:t>thức</a:t>
            </a:r>
            <a:r>
              <a:rPr lang="en-US" sz="2800" dirty="0">
                <a:solidFill>
                  <a:srgbClr val="0000FF"/>
                </a:solidFill>
              </a:rPr>
              <a:t>.</a:t>
            </a:r>
          </a:p>
          <a:p>
            <a:pPr marL="457200" indent="-457200" algn="just">
              <a:buFontTx/>
              <a:buChar char="-"/>
            </a:pPr>
            <a:r>
              <a:rPr lang="en-US" sz="2800" dirty="0" err="1">
                <a:solidFill>
                  <a:srgbClr val="0000FF"/>
                </a:solidFill>
              </a:rPr>
              <a:t>Chức</a:t>
            </a:r>
            <a:r>
              <a:rPr lang="en-US" sz="2800" dirty="0">
                <a:solidFill>
                  <a:srgbClr val="0000FF"/>
                </a:solidFill>
              </a:rPr>
              <a:t> </a:t>
            </a:r>
            <a:r>
              <a:rPr lang="en-US" sz="2800" dirty="0" err="1">
                <a:solidFill>
                  <a:srgbClr val="0000FF"/>
                </a:solidFill>
              </a:rPr>
              <a:t>năng</a:t>
            </a:r>
            <a:r>
              <a:rPr lang="en-US" sz="2800" dirty="0">
                <a:solidFill>
                  <a:srgbClr val="0000FF"/>
                </a:solidFill>
              </a:rPr>
              <a:t> </a:t>
            </a:r>
            <a:r>
              <a:rPr lang="en-US" sz="2800" dirty="0" err="1">
                <a:solidFill>
                  <a:srgbClr val="0000FF"/>
                </a:solidFill>
              </a:rPr>
              <a:t>tính</a:t>
            </a:r>
            <a:r>
              <a:rPr lang="en-US" sz="2800" dirty="0">
                <a:solidFill>
                  <a:srgbClr val="0000FF"/>
                </a:solidFill>
              </a:rPr>
              <a:t> </a:t>
            </a:r>
            <a:r>
              <a:rPr lang="en-US" sz="2800" dirty="0" err="1">
                <a:solidFill>
                  <a:srgbClr val="0000FF"/>
                </a:solidFill>
              </a:rPr>
              <a:t>toán</a:t>
            </a:r>
            <a:r>
              <a:rPr lang="en-US" sz="2800" dirty="0">
                <a:solidFill>
                  <a:srgbClr val="0000FF"/>
                </a:solidFill>
              </a:rPr>
              <a:t> </a:t>
            </a:r>
            <a:r>
              <a:rPr lang="en-US" sz="2800" dirty="0" err="1">
                <a:solidFill>
                  <a:srgbClr val="0000FF"/>
                </a:solidFill>
              </a:rPr>
              <a:t>tự</a:t>
            </a:r>
            <a:r>
              <a:rPr lang="en-US" sz="2800" dirty="0">
                <a:solidFill>
                  <a:srgbClr val="0000FF"/>
                </a:solidFill>
              </a:rPr>
              <a:t> </a:t>
            </a:r>
            <a:r>
              <a:rPr lang="en-US" sz="2800" dirty="0" err="1">
                <a:solidFill>
                  <a:srgbClr val="0000FF"/>
                </a:solidFill>
              </a:rPr>
              <a:t>động</a:t>
            </a:r>
            <a:r>
              <a:rPr lang="en-US" sz="2800" dirty="0">
                <a:solidFill>
                  <a:srgbClr val="0000FF"/>
                </a:solidFill>
              </a:rPr>
              <a:t> </a:t>
            </a:r>
            <a:r>
              <a:rPr lang="en-US" sz="2800" dirty="0" err="1">
                <a:solidFill>
                  <a:srgbClr val="0000FF"/>
                </a:solidFill>
              </a:rPr>
              <a:t>của</a:t>
            </a:r>
            <a:r>
              <a:rPr lang="en-US" sz="2800" dirty="0">
                <a:solidFill>
                  <a:srgbClr val="0000FF"/>
                </a:solidFill>
              </a:rPr>
              <a:t> </a:t>
            </a:r>
            <a:r>
              <a:rPr lang="en-US" sz="2800" dirty="0" err="1">
                <a:solidFill>
                  <a:srgbClr val="0000FF"/>
                </a:solidFill>
              </a:rPr>
              <a:t>phần</a:t>
            </a:r>
            <a:r>
              <a:rPr lang="en-US" sz="2800" dirty="0">
                <a:solidFill>
                  <a:srgbClr val="0000FF"/>
                </a:solidFill>
              </a:rPr>
              <a:t> </a:t>
            </a:r>
            <a:r>
              <a:rPr lang="en-US" sz="2800" dirty="0" err="1">
                <a:solidFill>
                  <a:srgbClr val="0000FF"/>
                </a:solidFill>
              </a:rPr>
              <a:t>mềm</a:t>
            </a:r>
            <a:r>
              <a:rPr lang="en-US" sz="2800" dirty="0">
                <a:solidFill>
                  <a:srgbClr val="0000FF"/>
                </a:solidFill>
              </a:rPr>
              <a:t> </a:t>
            </a:r>
            <a:r>
              <a:rPr lang="en-US" sz="2800" dirty="0" err="1">
                <a:solidFill>
                  <a:srgbClr val="0000FF"/>
                </a:solidFill>
              </a:rPr>
              <a:t>bảng</a:t>
            </a:r>
            <a:r>
              <a:rPr lang="en-US" sz="2800" dirty="0">
                <a:solidFill>
                  <a:srgbClr val="0000FF"/>
                </a:solidFill>
              </a:rPr>
              <a:t> </a:t>
            </a:r>
            <a:r>
              <a:rPr lang="en-US" sz="2800" dirty="0" err="1">
                <a:solidFill>
                  <a:srgbClr val="0000FF"/>
                </a:solidFill>
              </a:rPr>
              <a:t>tính</a:t>
            </a:r>
            <a:r>
              <a:rPr lang="en-US" sz="2800" dirty="0">
                <a:solidFill>
                  <a:srgbClr val="0000FF"/>
                </a:solidFill>
              </a:rPr>
              <a:t> </a:t>
            </a:r>
            <a:r>
              <a:rPr lang="en-US" sz="2800" dirty="0" err="1">
                <a:solidFill>
                  <a:srgbClr val="0000FF"/>
                </a:solidFill>
              </a:rPr>
              <a:t>còn</a:t>
            </a:r>
            <a:r>
              <a:rPr lang="en-US" sz="2800" dirty="0">
                <a:solidFill>
                  <a:srgbClr val="0000FF"/>
                </a:solidFill>
              </a:rPr>
              <a:t> </a:t>
            </a:r>
            <a:r>
              <a:rPr lang="en-US" sz="2800" dirty="0" err="1">
                <a:solidFill>
                  <a:srgbClr val="0000FF"/>
                </a:solidFill>
              </a:rPr>
              <a:t>được</a:t>
            </a:r>
            <a:r>
              <a:rPr lang="en-US" sz="2800" dirty="0">
                <a:solidFill>
                  <a:srgbClr val="0000FF"/>
                </a:solidFill>
              </a:rPr>
              <a:t> </a:t>
            </a:r>
            <a:r>
              <a:rPr lang="en-US" sz="2800" dirty="0" err="1">
                <a:solidFill>
                  <a:srgbClr val="0000FF"/>
                </a:solidFill>
              </a:rPr>
              <a:t>thể</a:t>
            </a:r>
            <a:r>
              <a:rPr lang="en-US" sz="2800" dirty="0">
                <a:solidFill>
                  <a:srgbClr val="0000FF"/>
                </a:solidFill>
              </a:rPr>
              <a:t> </a:t>
            </a:r>
            <a:r>
              <a:rPr lang="en-US" sz="2800" dirty="0" err="1">
                <a:solidFill>
                  <a:srgbClr val="0000FF"/>
                </a:solidFill>
              </a:rPr>
              <a:t>hiện</a:t>
            </a:r>
            <a:r>
              <a:rPr lang="en-US" sz="2800" dirty="0">
                <a:solidFill>
                  <a:srgbClr val="0000FF"/>
                </a:solidFill>
              </a:rPr>
              <a:t> </a:t>
            </a:r>
            <a:r>
              <a:rPr lang="en-US" sz="2800" dirty="0" err="1">
                <a:solidFill>
                  <a:srgbClr val="0000FF"/>
                </a:solidFill>
              </a:rPr>
              <a:t>khi</a:t>
            </a:r>
            <a:r>
              <a:rPr lang="en-US" sz="2800" dirty="0">
                <a:solidFill>
                  <a:srgbClr val="0000FF"/>
                </a:solidFill>
              </a:rPr>
              <a:t> </a:t>
            </a:r>
            <a:r>
              <a:rPr lang="en-US" sz="2800" dirty="0" err="1">
                <a:solidFill>
                  <a:srgbClr val="0000FF"/>
                </a:solidFill>
              </a:rPr>
              <a:t>sao</a:t>
            </a:r>
            <a:r>
              <a:rPr lang="en-US" sz="2800" dirty="0">
                <a:solidFill>
                  <a:srgbClr val="0000FF"/>
                </a:solidFill>
              </a:rPr>
              <a:t> </a:t>
            </a:r>
            <a:r>
              <a:rPr lang="en-US" sz="2800" dirty="0" err="1">
                <a:solidFill>
                  <a:srgbClr val="0000FF"/>
                </a:solidFill>
              </a:rPr>
              <a:t>chép</a:t>
            </a:r>
            <a:r>
              <a:rPr lang="en-US" sz="2800" dirty="0">
                <a:solidFill>
                  <a:srgbClr val="0000FF"/>
                </a:solidFill>
              </a:rPr>
              <a:t> </a:t>
            </a:r>
            <a:r>
              <a:rPr lang="en-US" sz="2800" dirty="0" err="1">
                <a:solidFill>
                  <a:srgbClr val="0000FF"/>
                </a:solidFill>
              </a:rPr>
              <a:t>công</a:t>
            </a:r>
            <a:r>
              <a:rPr lang="en-US" sz="2800" dirty="0">
                <a:solidFill>
                  <a:srgbClr val="0000FF"/>
                </a:solidFill>
              </a:rPr>
              <a:t> </a:t>
            </a:r>
            <a:r>
              <a:rPr lang="en-US" sz="2800" dirty="0" err="1">
                <a:solidFill>
                  <a:srgbClr val="0000FF"/>
                </a:solidFill>
              </a:rPr>
              <a:t>thức</a:t>
            </a:r>
            <a:r>
              <a:rPr lang="en-US" sz="2800" dirty="0">
                <a:solidFill>
                  <a:srgbClr val="0000FF"/>
                </a:solidFill>
              </a:rPr>
              <a:t>.</a:t>
            </a:r>
            <a:endParaRPr lang="vi-VN" sz="2800" dirty="0">
              <a:solidFill>
                <a:srgbClr val="0000FF"/>
              </a:solidFill>
            </a:endParaRPr>
          </a:p>
        </p:txBody>
      </p:sp>
      <p:sp>
        <p:nvSpPr>
          <p:cNvPr id="8" name="Rectangle 7">
            <a:extLst>
              <a:ext uri="{FF2B5EF4-FFF2-40B4-BE49-F238E27FC236}">
                <a16:creationId xmlns:a16="http://schemas.microsoft.com/office/drawing/2014/main" id="{42F202FC-EB07-B6B7-DF45-4F3F3B637799}"/>
              </a:ext>
            </a:extLst>
          </p:cNvPr>
          <p:cNvSpPr/>
          <p:nvPr/>
        </p:nvSpPr>
        <p:spPr>
          <a:xfrm>
            <a:off x="1331640" y="105108"/>
            <a:ext cx="5325497"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3. Sao </a:t>
            </a:r>
            <a:r>
              <a:rPr lang="en-US" sz="2800" b="1" dirty="0" err="1">
                <a:solidFill>
                  <a:srgbClr val="FF0000"/>
                </a:solidFill>
                <a:latin typeface="Times New Roman" panose="02020603050405020304" pitchFamily="18" charset="0"/>
                <a:ea typeface="Calibri" panose="020F0502020204030204" pitchFamily="34" charset="0"/>
              </a:rPr>
              <a:t>chép</a:t>
            </a:r>
            <a:r>
              <a:rPr lang="en-US" sz="2800" b="1" dirty="0">
                <a:solidFill>
                  <a:srgbClr val="FF0000"/>
                </a:solidFill>
                <a:latin typeface="Times New Roman" panose="02020603050405020304" pitchFamily="18" charset="0"/>
                <a:ea typeface="Calibri" panose="020F0502020204030204" pitchFamily="34" charset="0"/>
              </a:rPr>
              <a:t> ô </a:t>
            </a:r>
            <a:r>
              <a:rPr lang="en-US" sz="2800" b="1" dirty="0" err="1">
                <a:solidFill>
                  <a:srgbClr val="FF0000"/>
                </a:solidFill>
                <a:latin typeface="Times New Roman" panose="02020603050405020304" pitchFamily="18" charset="0"/>
                <a:ea typeface="Calibri" panose="020F0502020204030204" pitchFamily="34" charset="0"/>
              </a:rPr>
              <a:t>tính</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chứa</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endParaRPr lang="en-US" sz="2800" dirty="0">
              <a:solidFill>
                <a:srgbClr val="FF0000"/>
              </a:solidFill>
            </a:endParaRPr>
          </a:p>
        </p:txBody>
      </p:sp>
    </p:spTree>
    <p:extLst>
      <p:ext uri="{BB962C8B-B14F-4D97-AF65-F5344CB8AC3E}">
        <p14:creationId xmlns:p14="http://schemas.microsoft.com/office/powerpoint/2010/main" val="29621124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02" y="-7240"/>
            <a:ext cx="9277702" cy="515232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70903"/>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3924616"/>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3" name="组合 127"/>
          <p:cNvGrpSpPr/>
          <p:nvPr/>
        </p:nvGrpSpPr>
        <p:grpSpPr>
          <a:xfrm>
            <a:off x="4731047" y="4185505"/>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4" name="组合 130"/>
          <p:cNvGrpSpPr/>
          <p:nvPr/>
        </p:nvGrpSpPr>
        <p:grpSpPr>
          <a:xfrm>
            <a:off x="5436689" y="4454728"/>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5" name="组合 133"/>
          <p:cNvGrpSpPr/>
          <p:nvPr/>
        </p:nvGrpSpPr>
        <p:grpSpPr>
          <a:xfrm>
            <a:off x="7758789" y="4264849"/>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6" name="组合 136"/>
          <p:cNvGrpSpPr/>
          <p:nvPr/>
        </p:nvGrpSpPr>
        <p:grpSpPr>
          <a:xfrm>
            <a:off x="766439" y="4573456"/>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7" name="组合 139"/>
          <p:cNvGrpSpPr/>
          <p:nvPr/>
        </p:nvGrpSpPr>
        <p:grpSpPr>
          <a:xfrm>
            <a:off x="3962506" y="4062820"/>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8" name="组合 142"/>
          <p:cNvGrpSpPr/>
          <p:nvPr/>
        </p:nvGrpSpPr>
        <p:grpSpPr>
          <a:xfrm>
            <a:off x="3167844" y="3545671"/>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9" name="组合 145"/>
          <p:cNvGrpSpPr/>
          <p:nvPr/>
        </p:nvGrpSpPr>
        <p:grpSpPr>
          <a:xfrm>
            <a:off x="8463984" y="3364632"/>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10" name="组合 148"/>
          <p:cNvGrpSpPr/>
          <p:nvPr/>
        </p:nvGrpSpPr>
        <p:grpSpPr>
          <a:xfrm>
            <a:off x="4419627" y="3858111"/>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11" name="组合 151"/>
          <p:cNvGrpSpPr/>
          <p:nvPr/>
        </p:nvGrpSpPr>
        <p:grpSpPr>
          <a:xfrm>
            <a:off x="1943138" y="4239112"/>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12" name="组合 154"/>
          <p:cNvGrpSpPr/>
          <p:nvPr/>
        </p:nvGrpSpPr>
        <p:grpSpPr>
          <a:xfrm>
            <a:off x="1275194" y="4139612"/>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13" name="组合 157"/>
          <p:cNvGrpSpPr/>
          <p:nvPr/>
        </p:nvGrpSpPr>
        <p:grpSpPr>
          <a:xfrm>
            <a:off x="291078" y="4454727"/>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14" name="组合 160"/>
          <p:cNvGrpSpPr/>
          <p:nvPr/>
        </p:nvGrpSpPr>
        <p:grpSpPr>
          <a:xfrm>
            <a:off x="117144" y="4271419"/>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pic>
        <p:nvPicPr>
          <p:cNvPr id="50" name="Picture 3" descr="C:\Users\Administrator\Desktop\微立体创业计划\002.png">
            <a:extLst>
              <a:ext uri="{FF2B5EF4-FFF2-40B4-BE49-F238E27FC236}">
                <a16:creationId xmlns:a16="http://schemas.microsoft.com/office/drawing/2014/main" id="{872C91E6-FD08-8EF9-35A8-283DEDBDE6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350" y="-56080"/>
            <a:ext cx="2861173" cy="349953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8C664CC0-C910-532A-44BA-E085BCAC860E}"/>
              </a:ext>
            </a:extLst>
          </p:cNvPr>
          <p:cNvSpPr txBox="1"/>
          <p:nvPr/>
        </p:nvSpPr>
        <p:spPr>
          <a:xfrm>
            <a:off x="769831" y="954360"/>
            <a:ext cx="1517465" cy="1323439"/>
          </a:xfrm>
          <a:prstGeom prst="rect">
            <a:avLst/>
          </a:prstGeom>
          <a:noFill/>
        </p:spPr>
        <p:txBody>
          <a:bodyPr wrap="square" rtlCol="0">
            <a:spAutoFit/>
          </a:bodyPr>
          <a:lstStyle/>
          <a:p>
            <a:pPr algn="ctr"/>
            <a:r>
              <a:rPr lang="en-US" sz="4000" dirty="0" err="1">
                <a:solidFill>
                  <a:srgbClr val="0000FF"/>
                </a:solidFill>
                <a:latin typeface="Times New Roman" panose="02020603050405020304" pitchFamily="18" charset="0"/>
                <a:cs typeface="Times New Roman" panose="02020603050405020304" pitchFamily="18" charset="0"/>
              </a:rPr>
              <a:t>Luyện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tập</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53" name="Wave 52">
            <a:extLst>
              <a:ext uri="{FF2B5EF4-FFF2-40B4-BE49-F238E27FC236}">
                <a16:creationId xmlns:a16="http://schemas.microsoft.com/office/drawing/2014/main" id="{FD351929-F17E-316C-5061-B6D479F789D9}"/>
              </a:ext>
            </a:extLst>
          </p:cNvPr>
          <p:cNvSpPr/>
          <p:nvPr/>
        </p:nvSpPr>
        <p:spPr>
          <a:xfrm>
            <a:off x="2905714" y="247796"/>
            <a:ext cx="5950762" cy="3290784"/>
          </a:xfrm>
          <a:prstGeom prst="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FF0000"/>
                </a:solidFill>
                <a:latin typeface="Times New Roman" panose="02020603050405020304" pitchFamily="18" charset="0"/>
                <a:cs typeface="Times New Roman" panose="02020603050405020304" pitchFamily="18" charset="0"/>
              </a:rPr>
              <a:t>TRÒ CHƠI</a:t>
            </a:r>
          </a:p>
          <a:p>
            <a:pPr algn="ctr"/>
            <a:r>
              <a:rPr lang="en-US" sz="4400" dirty="0">
                <a:solidFill>
                  <a:srgbClr val="FF0000"/>
                </a:solidFill>
                <a:latin typeface="Times New Roman" panose="02020603050405020304" pitchFamily="18" charset="0"/>
                <a:cs typeface="Times New Roman" panose="02020603050405020304" pitchFamily="18" charset="0"/>
              </a:rPr>
              <a:t>NGÔI SAO MAY MẮN</a:t>
            </a:r>
          </a:p>
        </p:txBody>
      </p:sp>
    </p:spTree>
    <p:extLst>
      <p:ext uri="{BB962C8B-B14F-4D97-AF65-F5344CB8AC3E}">
        <p14:creationId xmlns:p14="http://schemas.microsoft.com/office/powerpoint/2010/main" val="175665323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childTnLst>
                          </p:cTn>
                        </p:par>
                        <p:par>
                          <p:cTn id="10" fill="hold">
                            <p:stCondLst>
                              <p:cond delay="500"/>
                            </p:stCondLst>
                            <p:childTnLst>
                              <p:par>
                                <p:cTn id="11" presetID="23" presetClass="entr" presetSubtype="52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30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 calcmode="lin" valueType="num">
                                      <p:cBhvr>
                                        <p:cTn id="21" dur="500" fill="hold"/>
                                        <p:tgtEl>
                                          <p:spTgt spid="3"/>
                                        </p:tgtEl>
                                        <p:attrNameLst>
                                          <p:attrName>ppt_x</p:attrName>
                                        </p:attrNameLst>
                                      </p:cBhvr>
                                      <p:tavLst>
                                        <p:tav tm="0">
                                          <p:val>
                                            <p:fltVal val="0.5"/>
                                          </p:val>
                                        </p:tav>
                                        <p:tav tm="100000">
                                          <p:val>
                                            <p:strVal val="#ppt_x"/>
                                          </p:val>
                                        </p:tav>
                                      </p:tavLst>
                                    </p:anim>
                                    <p:anim calcmode="lin" valueType="num">
                                      <p:cBhvr>
                                        <p:cTn id="22" dur="500" fill="hold"/>
                                        <p:tgtEl>
                                          <p:spTgt spid="3"/>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70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3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 calcmode="lin" valueType="num">
                                      <p:cBhvr>
                                        <p:cTn id="33" dur="500" fill="hold"/>
                                        <p:tgtEl>
                                          <p:spTgt spid="5"/>
                                        </p:tgtEl>
                                        <p:attrNameLst>
                                          <p:attrName>ppt_x</p:attrName>
                                        </p:attrNameLst>
                                      </p:cBhvr>
                                      <p:tavLst>
                                        <p:tav tm="0">
                                          <p:val>
                                            <p:fltVal val="0.5"/>
                                          </p:val>
                                        </p:tav>
                                        <p:tav tm="100000">
                                          <p:val>
                                            <p:strVal val="#ppt_x"/>
                                          </p:val>
                                        </p:tav>
                                      </p:tavLst>
                                    </p:anim>
                                    <p:anim calcmode="lin" valueType="num">
                                      <p:cBhvr>
                                        <p:cTn id="34" dur="500" fill="hold"/>
                                        <p:tgtEl>
                                          <p:spTgt spid="5"/>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10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 calcmode="lin" valueType="num">
                                      <p:cBhvr>
                                        <p:cTn id="39" dur="500" fill="hold"/>
                                        <p:tgtEl>
                                          <p:spTgt spid="6"/>
                                        </p:tgtEl>
                                        <p:attrNameLst>
                                          <p:attrName>ppt_x</p:attrName>
                                        </p:attrNameLst>
                                      </p:cBhvr>
                                      <p:tavLst>
                                        <p:tav tm="0">
                                          <p:val>
                                            <p:fltVal val="0.5"/>
                                          </p:val>
                                        </p:tav>
                                        <p:tav tm="100000">
                                          <p:val>
                                            <p:strVal val="#ppt_x"/>
                                          </p:val>
                                        </p:tav>
                                      </p:tavLst>
                                    </p:anim>
                                    <p:anim calcmode="lin" valueType="num">
                                      <p:cBhvr>
                                        <p:cTn id="40" dur="500" fill="hold"/>
                                        <p:tgtEl>
                                          <p:spTgt spid="6"/>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60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 calcmode="lin" valueType="num">
                                      <p:cBhvr>
                                        <p:cTn id="45" dur="500" fill="hold"/>
                                        <p:tgtEl>
                                          <p:spTgt spid="7"/>
                                        </p:tgtEl>
                                        <p:attrNameLst>
                                          <p:attrName>ppt_x</p:attrName>
                                        </p:attrNameLst>
                                      </p:cBhvr>
                                      <p:tavLst>
                                        <p:tav tm="0">
                                          <p:val>
                                            <p:fltVal val="0.5"/>
                                          </p:val>
                                        </p:tav>
                                        <p:tav tm="100000">
                                          <p:val>
                                            <p:strVal val="#ppt_x"/>
                                          </p:val>
                                        </p:tav>
                                      </p:tavLst>
                                    </p:anim>
                                    <p:anim calcmode="lin" valueType="num">
                                      <p:cBhvr>
                                        <p:cTn id="46" dur="500" fill="hold"/>
                                        <p:tgtEl>
                                          <p:spTgt spid="7"/>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 calcmode="lin" valueType="num">
                                      <p:cBhvr>
                                        <p:cTn id="51" dur="500" fill="hold"/>
                                        <p:tgtEl>
                                          <p:spTgt spid="8"/>
                                        </p:tgtEl>
                                        <p:attrNameLst>
                                          <p:attrName>ppt_x</p:attrName>
                                        </p:attrNameLst>
                                      </p:cBhvr>
                                      <p:tavLst>
                                        <p:tav tm="0">
                                          <p:val>
                                            <p:fltVal val="0.5"/>
                                          </p:val>
                                        </p:tav>
                                        <p:tav tm="100000">
                                          <p:val>
                                            <p:strVal val="#ppt_x"/>
                                          </p:val>
                                        </p:tav>
                                      </p:tavLst>
                                    </p:anim>
                                    <p:anim calcmode="lin" valueType="num">
                                      <p:cBhvr>
                                        <p:cTn id="52" dur="500" fill="hold"/>
                                        <p:tgtEl>
                                          <p:spTgt spid="8"/>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30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ppt_x</p:attrName>
                                        </p:attrNameLst>
                                      </p:cBhvr>
                                      <p:tavLst>
                                        <p:tav tm="0">
                                          <p:val>
                                            <p:fltVal val="0.5"/>
                                          </p:val>
                                        </p:tav>
                                        <p:tav tm="100000">
                                          <p:val>
                                            <p:strVal val="#ppt_x"/>
                                          </p:val>
                                        </p:tav>
                                      </p:tavLst>
                                    </p:anim>
                                    <p:anim calcmode="lin" valueType="num">
                                      <p:cBhvr>
                                        <p:cTn id="58" dur="500" fill="hold"/>
                                        <p:tgtEl>
                                          <p:spTgt spid="9"/>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 calcmode="lin" valueType="num">
                                      <p:cBhvr>
                                        <p:cTn id="63" dur="500" fill="hold"/>
                                        <p:tgtEl>
                                          <p:spTgt spid="10"/>
                                        </p:tgtEl>
                                        <p:attrNameLst>
                                          <p:attrName>ppt_x</p:attrName>
                                        </p:attrNameLst>
                                      </p:cBhvr>
                                      <p:tavLst>
                                        <p:tav tm="0">
                                          <p:val>
                                            <p:fltVal val="0.5"/>
                                          </p:val>
                                        </p:tav>
                                        <p:tav tm="100000">
                                          <p:val>
                                            <p:strVal val="#ppt_x"/>
                                          </p:val>
                                        </p:tav>
                                      </p:tavLst>
                                    </p:anim>
                                    <p:anim calcmode="lin" valueType="num">
                                      <p:cBhvr>
                                        <p:cTn id="64" dur="500" fill="hold"/>
                                        <p:tgtEl>
                                          <p:spTgt spid="10"/>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60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 calcmode="lin" valueType="num">
                                      <p:cBhvr>
                                        <p:cTn id="69" dur="500" fill="hold"/>
                                        <p:tgtEl>
                                          <p:spTgt spid="11"/>
                                        </p:tgtEl>
                                        <p:attrNameLst>
                                          <p:attrName>ppt_x</p:attrName>
                                        </p:attrNameLst>
                                      </p:cBhvr>
                                      <p:tavLst>
                                        <p:tav tm="0">
                                          <p:val>
                                            <p:fltVal val="0.5"/>
                                          </p:val>
                                        </p:tav>
                                        <p:tav tm="100000">
                                          <p:val>
                                            <p:strVal val="#ppt_x"/>
                                          </p:val>
                                        </p:tav>
                                      </p:tavLst>
                                    </p:anim>
                                    <p:anim calcmode="lin" valueType="num">
                                      <p:cBhvr>
                                        <p:cTn id="70" dur="500" fill="hold"/>
                                        <p:tgtEl>
                                          <p:spTgt spid="11"/>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 calcmode="lin" valueType="num">
                                      <p:cBhvr>
                                        <p:cTn id="75" dur="500" fill="hold"/>
                                        <p:tgtEl>
                                          <p:spTgt spid="12"/>
                                        </p:tgtEl>
                                        <p:attrNameLst>
                                          <p:attrName>ppt_x</p:attrName>
                                        </p:attrNameLst>
                                      </p:cBhvr>
                                      <p:tavLst>
                                        <p:tav tm="0">
                                          <p:val>
                                            <p:fltVal val="0.5"/>
                                          </p:val>
                                        </p:tav>
                                        <p:tav tm="100000">
                                          <p:val>
                                            <p:strVal val="#ppt_x"/>
                                          </p:val>
                                        </p:tav>
                                      </p:tavLst>
                                    </p:anim>
                                    <p:anim calcmode="lin" valueType="num">
                                      <p:cBhvr>
                                        <p:cTn id="76" dur="500" fill="hold"/>
                                        <p:tgtEl>
                                          <p:spTgt spid="12"/>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3"/>
                                        </p:tgtEl>
                                        <p:attrNameLst>
                                          <p:attrName>style.visibility</p:attrName>
                                        </p:attrNameLst>
                                      </p:cBhvr>
                                      <p:to>
                                        <p:strVal val="visible"/>
                                      </p:to>
                                    </p:set>
                                    <p:anim calcmode="lin" valueType="num">
                                      <p:cBhvr>
                                        <p:cTn id="79" dur="500" fill="hold"/>
                                        <p:tgtEl>
                                          <p:spTgt spid="13"/>
                                        </p:tgtEl>
                                        <p:attrNameLst>
                                          <p:attrName>ppt_w</p:attrName>
                                        </p:attrNameLst>
                                      </p:cBhvr>
                                      <p:tavLst>
                                        <p:tav tm="0">
                                          <p:val>
                                            <p:fltVal val="0"/>
                                          </p:val>
                                        </p:tav>
                                        <p:tav tm="100000">
                                          <p:val>
                                            <p:strVal val="#ppt_w"/>
                                          </p:val>
                                        </p:tav>
                                      </p:tavLst>
                                    </p:anim>
                                    <p:anim calcmode="lin" valueType="num">
                                      <p:cBhvr>
                                        <p:cTn id="80" dur="500" fill="hold"/>
                                        <p:tgtEl>
                                          <p:spTgt spid="13"/>
                                        </p:tgtEl>
                                        <p:attrNameLst>
                                          <p:attrName>ppt_h</p:attrName>
                                        </p:attrNameLst>
                                      </p:cBhvr>
                                      <p:tavLst>
                                        <p:tav tm="0">
                                          <p:val>
                                            <p:fltVal val="0"/>
                                          </p:val>
                                        </p:tav>
                                        <p:tav tm="100000">
                                          <p:val>
                                            <p:strVal val="#ppt_h"/>
                                          </p:val>
                                        </p:tav>
                                      </p:tavLst>
                                    </p:anim>
                                    <p:anim calcmode="lin" valueType="num">
                                      <p:cBhvr>
                                        <p:cTn id="81" dur="500" fill="hold"/>
                                        <p:tgtEl>
                                          <p:spTgt spid="13"/>
                                        </p:tgtEl>
                                        <p:attrNameLst>
                                          <p:attrName>ppt_x</p:attrName>
                                        </p:attrNameLst>
                                      </p:cBhvr>
                                      <p:tavLst>
                                        <p:tav tm="0">
                                          <p:val>
                                            <p:fltVal val="0.5"/>
                                          </p:val>
                                        </p:tav>
                                        <p:tav tm="100000">
                                          <p:val>
                                            <p:strVal val="#ppt_x"/>
                                          </p:val>
                                        </p:tav>
                                      </p:tavLst>
                                    </p:anim>
                                    <p:anim calcmode="lin" valueType="num">
                                      <p:cBhvr>
                                        <p:cTn id="82" dur="500" fill="hold"/>
                                        <p:tgtEl>
                                          <p:spTgt spid="13"/>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 calcmode="lin" valueType="num">
                                      <p:cBhvr>
                                        <p:cTn id="87" dur="500" fill="hold"/>
                                        <p:tgtEl>
                                          <p:spTgt spid="14"/>
                                        </p:tgtEl>
                                        <p:attrNameLst>
                                          <p:attrName>ppt_x</p:attrName>
                                        </p:attrNameLst>
                                      </p:cBhvr>
                                      <p:tavLst>
                                        <p:tav tm="0">
                                          <p:val>
                                            <p:fltVal val="0.5"/>
                                          </p:val>
                                        </p:tav>
                                        <p:tav tm="100000">
                                          <p:val>
                                            <p:strVal val="#ppt_x"/>
                                          </p:val>
                                        </p:tav>
                                      </p:tavLst>
                                    </p:anim>
                                    <p:anim calcmode="lin" valueType="num">
                                      <p:cBhvr>
                                        <p:cTn id="88" dur="500" fill="hold"/>
                                        <p:tgtEl>
                                          <p:spTgt spid="14"/>
                                        </p:tgtEl>
                                        <p:attrNameLst>
                                          <p:attrName>ppt_y</p:attrName>
                                        </p:attrNameLst>
                                      </p:cBhvr>
                                      <p:tavLst>
                                        <p:tav tm="0">
                                          <p:val>
                                            <p:fltVal val="0.5"/>
                                          </p:val>
                                        </p:tav>
                                        <p:tav tm="100000">
                                          <p:val>
                                            <p:strVal val="#ppt_y"/>
                                          </p:val>
                                        </p:tav>
                                      </p:tavLst>
                                    </p:anim>
                                  </p:childTnLst>
                                </p:cTn>
                              </p:par>
                              <p:par>
                                <p:cTn id="89" presetID="26" presetClass="emph" presetSubtype="0" repeatCount="3000" fill="hold" nodeType="withEffect">
                                  <p:stCondLst>
                                    <p:cond delay="600"/>
                                  </p:stCondLst>
                                  <p:childTnLst>
                                    <p:animEffect transition="out" filter="fade">
                                      <p:cBhvr>
                                        <p:cTn id="90" dur="500" tmFilter="0, 0; .2, .5; .8, .5; 1, 0"/>
                                        <p:tgtEl>
                                          <p:spTgt spid="2"/>
                                        </p:tgtEl>
                                      </p:cBhvr>
                                    </p:animEffect>
                                    <p:animScale>
                                      <p:cBhvr>
                                        <p:cTn id="91" dur="250" autoRev="1" fill="hold"/>
                                        <p:tgtEl>
                                          <p:spTgt spid="2"/>
                                        </p:tgtEl>
                                      </p:cBhvr>
                                      <p:by x="105000" y="105000"/>
                                    </p:animScale>
                                  </p:childTnLst>
                                </p:cTn>
                              </p:par>
                              <p:par>
                                <p:cTn id="92" presetID="26" presetClass="emph" presetSubtype="0" repeatCount="3000" fill="hold" nodeType="withEffect">
                                  <p:stCondLst>
                                    <p:cond delay="710"/>
                                  </p:stCondLst>
                                  <p:childTnLst>
                                    <p:animEffect transition="out" filter="fade">
                                      <p:cBhvr>
                                        <p:cTn id="93" dur="500" tmFilter="0, 0; .2, .5; .8, .5; 1, 0"/>
                                        <p:tgtEl>
                                          <p:spTgt spid="9"/>
                                        </p:tgtEl>
                                      </p:cBhvr>
                                    </p:animEffect>
                                    <p:animScale>
                                      <p:cBhvr>
                                        <p:cTn id="94" dur="250" autoRev="1" fill="hold"/>
                                        <p:tgtEl>
                                          <p:spTgt spid="9"/>
                                        </p:tgtEl>
                                      </p:cBhvr>
                                      <p:by x="105000" y="105000"/>
                                    </p:animScale>
                                  </p:childTnLst>
                                </p:cTn>
                              </p:par>
                              <p:par>
                                <p:cTn id="95" presetID="26" presetClass="emph" presetSubtype="0" repeatCount="3000" fill="hold" nodeType="withEffect">
                                  <p:stCondLst>
                                    <p:cond delay="410"/>
                                  </p:stCondLst>
                                  <p:childTnLst>
                                    <p:animEffect transition="out" filter="fade">
                                      <p:cBhvr>
                                        <p:cTn id="96" dur="500" tmFilter="0, 0; .2, .5; .8, .5; 1, 0"/>
                                        <p:tgtEl>
                                          <p:spTgt spid="11"/>
                                        </p:tgtEl>
                                      </p:cBhvr>
                                    </p:animEffect>
                                    <p:animScale>
                                      <p:cBhvr>
                                        <p:cTn id="97" dur="250" autoRev="1" fill="hold"/>
                                        <p:tgtEl>
                                          <p:spTgt spid="11"/>
                                        </p:tgtEl>
                                      </p:cBhvr>
                                      <p:by x="105000" y="105000"/>
                                    </p:animScale>
                                  </p:childTnLst>
                                </p:cTn>
                              </p:par>
                              <p:par>
                                <p:cTn id="98" presetID="26" presetClass="emph" presetSubtype="0" repeatCount="3000" fill="hold" nodeType="withEffect">
                                  <p:stCondLst>
                                    <p:cond delay="810"/>
                                  </p:stCondLst>
                                  <p:childTnLst>
                                    <p:animEffect transition="out" filter="fade">
                                      <p:cBhvr>
                                        <p:cTn id="99" dur="500" tmFilter="0, 0; .2, .5; .8, .5; 1, 0"/>
                                        <p:tgtEl>
                                          <p:spTgt spid="12"/>
                                        </p:tgtEl>
                                      </p:cBhvr>
                                    </p:animEffect>
                                    <p:animScale>
                                      <p:cBhvr>
                                        <p:cTn id="100" dur="250" autoRev="1" fill="hold"/>
                                        <p:tgtEl>
                                          <p:spTgt spid="12"/>
                                        </p:tgtEl>
                                      </p:cBhvr>
                                      <p:by x="105000" y="105000"/>
                                    </p:animScale>
                                  </p:childTnLst>
                                </p:cTn>
                              </p:par>
                              <p:par>
                                <p:cTn id="101" presetID="42" presetClass="entr" presetSubtype="0" fill="hold" nodeType="with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anim calcmode="lin" valueType="num">
                                      <p:cBhvr>
                                        <p:cTn id="104" dur="500" fill="hold"/>
                                        <p:tgtEl>
                                          <p:spTgt spid="50"/>
                                        </p:tgtEl>
                                        <p:attrNameLst>
                                          <p:attrName>ppt_x</p:attrName>
                                        </p:attrNameLst>
                                      </p:cBhvr>
                                      <p:tavLst>
                                        <p:tav tm="0">
                                          <p:val>
                                            <p:strVal val="#ppt_x"/>
                                          </p:val>
                                        </p:tav>
                                        <p:tav tm="100000">
                                          <p:val>
                                            <p:strVal val="#ppt_x"/>
                                          </p:val>
                                        </p:tav>
                                      </p:tavLst>
                                    </p:anim>
                                    <p:anim calcmode="lin" valueType="num">
                                      <p:cBhvr>
                                        <p:cTn id="105" dur="500" fill="hold"/>
                                        <p:tgtEl>
                                          <p:spTgt spid="50"/>
                                        </p:tgtEl>
                                        <p:attrNameLst>
                                          <p:attrName>ppt_y</p:attrName>
                                        </p:attrNameLst>
                                      </p:cBhvr>
                                      <p:tavLst>
                                        <p:tav tm="0">
                                          <p:val>
                                            <p:strVal val="#ppt_y+.1"/>
                                          </p:val>
                                        </p:tav>
                                        <p:tav tm="100000">
                                          <p:val>
                                            <p:strVal val="#ppt_y"/>
                                          </p:val>
                                        </p:tav>
                                      </p:tavLst>
                                    </p:anim>
                                  </p:childTnLst>
                                </p:cTn>
                              </p:par>
                              <p:par>
                                <p:cTn id="106" presetID="16" presetClass="entr" presetSubtype="21" fill="hold" grpId="0" nodeType="withEffect">
                                  <p:stCondLst>
                                    <p:cond delay="300"/>
                                  </p:stCondLst>
                                  <p:childTnLst>
                                    <p:set>
                                      <p:cBhvr>
                                        <p:cTn id="107" dur="1" fill="hold">
                                          <p:stCondLst>
                                            <p:cond delay="0"/>
                                          </p:stCondLst>
                                        </p:cTn>
                                        <p:tgtEl>
                                          <p:spTgt spid="52"/>
                                        </p:tgtEl>
                                        <p:attrNameLst>
                                          <p:attrName>style.visibility</p:attrName>
                                        </p:attrNameLst>
                                      </p:cBhvr>
                                      <p:to>
                                        <p:strVal val="visible"/>
                                      </p:to>
                                    </p:set>
                                    <p:animEffect transition="in" filter="barn(inVertical)">
                                      <p:cBhvr>
                                        <p:cTn id="10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702" y="-7240"/>
            <a:ext cx="9277702" cy="515232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524" y="-145872"/>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39" y="3924616"/>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3" name="组合 127"/>
          <p:cNvGrpSpPr/>
          <p:nvPr/>
        </p:nvGrpSpPr>
        <p:grpSpPr>
          <a:xfrm>
            <a:off x="4731047" y="4185505"/>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4" name="组合 130"/>
          <p:cNvGrpSpPr/>
          <p:nvPr/>
        </p:nvGrpSpPr>
        <p:grpSpPr>
          <a:xfrm>
            <a:off x="5436689" y="4454728"/>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5" name="组合 133"/>
          <p:cNvGrpSpPr/>
          <p:nvPr/>
        </p:nvGrpSpPr>
        <p:grpSpPr>
          <a:xfrm>
            <a:off x="7758789" y="4264849"/>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6" name="组合 136"/>
          <p:cNvGrpSpPr/>
          <p:nvPr/>
        </p:nvGrpSpPr>
        <p:grpSpPr>
          <a:xfrm>
            <a:off x="766439" y="4573456"/>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7" name="组合 139"/>
          <p:cNvGrpSpPr/>
          <p:nvPr/>
        </p:nvGrpSpPr>
        <p:grpSpPr>
          <a:xfrm>
            <a:off x="3962506" y="4062820"/>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8" name="组合 142"/>
          <p:cNvGrpSpPr/>
          <p:nvPr/>
        </p:nvGrpSpPr>
        <p:grpSpPr>
          <a:xfrm>
            <a:off x="3167844" y="3545671"/>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9" name="组合 145"/>
          <p:cNvGrpSpPr/>
          <p:nvPr/>
        </p:nvGrpSpPr>
        <p:grpSpPr>
          <a:xfrm>
            <a:off x="8463984" y="3364632"/>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10" name="组合 148"/>
          <p:cNvGrpSpPr/>
          <p:nvPr/>
        </p:nvGrpSpPr>
        <p:grpSpPr>
          <a:xfrm>
            <a:off x="4419627" y="3858111"/>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11" name="组合 151"/>
          <p:cNvGrpSpPr/>
          <p:nvPr/>
        </p:nvGrpSpPr>
        <p:grpSpPr>
          <a:xfrm>
            <a:off x="1943138" y="4239112"/>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Microsoft YaHei" panose="020B0503020204020204" pitchFamily="34" charset="-122"/>
                <a:cs typeface="+mn-ea"/>
                <a:sym typeface="+mn-lt"/>
              </a:endParaRPr>
            </a:p>
          </p:txBody>
        </p:sp>
      </p:grpSp>
      <p:grpSp>
        <p:nvGrpSpPr>
          <p:cNvPr id="12" name="组合 154"/>
          <p:cNvGrpSpPr/>
          <p:nvPr/>
        </p:nvGrpSpPr>
        <p:grpSpPr>
          <a:xfrm>
            <a:off x="1275194" y="4139612"/>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13" name="组合 157"/>
          <p:cNvGrpSpPr/>
          <p:nvPr/>
        </p:nvGrpSpPr>
        <p:grpSpPr>
          <a:xfrm>
            <a:off x="291078" y="4454727"/>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grpSp>
        <p:nvGrpSpPr>
          <p:cNvPr id="14" name="组合 160"/>
          <p:cNvGrpSpPr/>
          <p:nvPr/>
        </p:nvGrpSpPr>
        <p:grpSpPr>
          <a:xfrm>
            <a:off x="117144" y="4271419"/>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Microsoft YaHei"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Microsoft YaHei" panose="020B0503020204020204" pitchFamily="34" charset="-122"/>
                <a:cs typeface="+mn-ea"/>
                <a:sym typeface="+mn-lt"/>
              </a:endParaRPr>
            </a:p>
          </p:txBody>
        </p:sp>
      </p:grpSp>
      <p:sp>
        <p:nvSpPr>
          <p:cNvPr id="72" name="TextBox 71"/>
          <p:cNvSpPr txBox="1"/>
          <p:nvPr/>
        </p:nvSpPr>
        <p:spPr>
          <a:xfrm>
            <a:off x="-102555" y="430980"/>
            <a:ext cx="1763688" cy="1077218"/>
          </a:xfrm>
          <a:prstGeom prst="rect">
            <a:avLst/>
          </a:prstGeom>
          <a:noFill/>
        </p:spPr>
        <p:txBody>
          <a:bodyPr wrap="square" rtlCol="0">
            <a:spAutoFit/>
          </a:bodyPr>
          <a:lstStyle/>
          <a:p>
            <a:pPr algn="ctr"/>
            <a:r>
              <a:rPr lang="en-US" altLang="zh-CN" sz="3200" b="1" dirty="0" err="1">
                <a:ln w="18415" cmpd="sng">
                  <a:solidFill>
                    <a:srgbClr val="0000FF"/>
                  </a:solidFill>
                  <a:prstDash val="solid"/>
                </a:ln>
                <a:solidFill>
                  <a:srgbClr val="0000FF"/>
                </a:solidFill>
                <a:effectLst>
                  <a:outerShdw blurRad="63500" dir="3600000" algn="tl" rotWithShape="0">
                    <a:srgbClr val="000000">
                      <a:alpha val="70000"/>
                    </a:srgbClr>
                  </a:outerShdw>
                </a:effectLst>
                <a:ea typeface="Microsoft YaHei" panose="020B0503020204020204" pitchFamily="34" charset="-122"/>
                <a:cs typeface="+mn-ea"/>
                <a:sym typeface="+mn-lt"/>
              </a:rPr>
              <a:t>Khởi</a:t>
            </a:r>
            <a:r>
              <a:rPr lang="en-US" altLang="zh-CN" sz="3200" b="1" dirty="0">
                <a:ln w="18415" cmpd="sng">
                  <a:solidFill>
                    <a:srgbClr val="0000FF"/>
                  </a:solidFill>
                  <a:prstDash val="solid"/>
                </a:ln>
                <a:solidFill>
                  <a:srgbClr val="0000FF"/>
                </a:solidFill>
                <a:effectLst>
                  <a:outerShdw blurRad="63500" dir="3600000" algn="tl" rotWithShape="0">
                    <a:srgbClr val="000000">
                      <a:alpha val="70000"/>
                    </a:srgbClr>
                  </a:outerShdw>
                </a:effectLst>
                <a:ea typeface="Microsoft YaHei" panose="020B0503020204020204" pitchFamily="34" charset="-122"/>
                <a:cs typeface="+mn-ea"/>
                <a:sym typeface="+mn-lt"/>
              </a:rPr>
              <a:t> </a:t>
            </a:r>
            <a:r>
              <a:rPr lang="en-US" altLang="zh-CN" sz="3200" b="1" dirty="0" err="1">
                <a:ln w="18415" cmpd="sng">
                  <a:solidFill>
                    <a:srgbClr val="0000FF"/>
                  </a:solidFill>
                  <a:prstDash val="solid"/>
                </a:ln>
                <a:solidFill>
                  <a:srgbClr val="0000FF"/>
                </a:solidFill>
                <a:effectLst>
                  <a:outerShdw blurRad="63500" dir="3600000" algn="tl" rotWithShape="0">
                    <a:srgbClr val="000000">
                      <a:alpha val="70000"/>
                    </a:srgbClr>
                  </a:outerShdw>
                </a:effectLst>
                <a:ea typeface="Microsoft YaHei" panose="020B0503020204020204" pitchFamily="34" charset="-122"/>
                <a:cs typeface="+mn-ea"/>
                <a:sym typeface="+mn-lt"/>
              </a:rPr>
              <a:t>động</a:t>
            </a:r>
            <a:endParaRPr lang="zh-CN" altLang="en-US" sz="3200" b="1" dirty="0">
              <a:ln w="18415" cmpd="sng">
                <a:solidFill>
                  <a:srgbClr val="0000FF"/>
                </a:solidFill>
                <a:prstDash val="solid"/>
              </a:ln>
              <a:solidFill>
                <a:srgbClr val="0000FF"/>
              </a:solidFill>
              <a:effectLst>
                <a:outerShdw blurRad="63500" dir="3600000" algn="tl" rotWithShape="0">
                  <a:srgbClr val="000000">
                    <a:alpha val="70000"/>
                  </a:srgbClr>
                </a:outerShdw>
              </a:effectLst>
              <a:ea typeface="Microsoft YaHei" panose="020B0503020204020204" pitchFamily="34" charset="-122"/>
              <a:cs typeface="+mn-ea"/>
              <a:sym typeface="+mn-lt"/>
            </a:endParaRPr>
          </a:p>
        </p:txBody>
      </p:sp>
      <p:sp>
        <p:nvSpPr>
          <p:cNvPr id="19" name="Rectangle 2"/>
          <p:cNvSpPr>
            <a:spLocks noChangeArrowheads="1"/>
          </p:cNvSpPr>
          <p:nvPr/>
        </p:nvSpPr>
        <p:spPr bwMode="auto">
          <a:xfrm flipV="1">
            <a:off x="946577" y="483301"/>
            <a:ext cx="14401600" cy="48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endParaRPr lang="en-US"/>
          </a:p>
        </p:txBody>
      </p:sp>
      <p:sp>
        <p:nvSpPr>
          <p:cNvPr id="27" name="Rectangle 8"/>
          <p:cNvSpPr>
            <a:spLocks noChangeArrowheads="1"/>
          </p:cNvSpPr>
          <p:nvPr/>
        </p:nvSpPr>
        <p:spPr bwMode="auto">
          <a:xfrm>
            <a:off x="4769766" y="3381999"/>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US"/>
          </a:p>
        </p:txBody>
      </p:sp>
      <p:sp>
        <p:nvSpPr>
          <p:cNvPr id="73" name="Cloud Callout 72"/>
          <p:cNvSpPr/>
          <p:nvPr/>
        </p:nvSpPr>
        <p:spPr>
          <a:xfrm>
            <a:off x="4941073" y="2907763"/>
            <a:ext cx="3210453" cy="1378458"/>
          </a:xfrm>
          <a:prstGeom prst="cloudCallout">
            <a:avLst>
              <a:gd name="adj1" fmla="val -61829"/>
              <a:gd name="adj2" fmla="val 16812"/>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rPr>
              <a:t>Cần</a:t>
            </a:r>
            <a:r>
              <a:rPr lang="en-US" sz="2800" dirty="0">
                <a:solidFill>
                  <a:schemeClr val="tx1"/>
                </a:solidFill>
              </a:rPr>
              <a:t> </a:t>
            </a:r>
            <a:r>
              <a:rPr lang="en-US" sz="2800" dirty="0" err="1">
                <a:solidFill>
                  <a:schemeClr val="tx1"/>
                </a:solidFill>
              </a:rPr>
              <a:t>những</a:t>
            </a:r>
            <a:r>
              <a:rPr lang="en-US" sz="2800" dirty="0">
                <a:solidFill>
                  <a:schemeClr val="tx1"/>
                </a:solidFill>
              </a:rPr>
              <a:t> </a:t>
            </a:r>
            <a:r>
              <a:rPr lang="en-US" sz="2800" dirty="0" err="1">
                <a:solidFill>
                  <a:schemeClr val="tx1"/>
                </a:solidFill>
              </a:rPr>
              <a:t>phép</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gì</a:t>
            </a:r>
            <a:r>
              <a:rPr lang="en-US" sz="2800" dirty="0">
                <a:solidFill>
                  <a:schemeClr val="tx1"/>
                </a:solidFill>
              </a:rPr>
              <a:t>?</a:t>
            </a:r>
          </a:p>
        </p:txBody>
      </p:sp>
      <p:sp>
        <p:nvSpPr>
          <p:cNvPr id="71" name="Cloud Callout 70"/>
          <p:cNvSpPr/>
          <p:nvPr/>
        </p:nvSpPr>
        <p:spPr>
          <a:xfrm>
            <a:off x="745811" y="2266669"/>
            <a:ext cx="4000738" cy="1653607"/>
          </a:xfrm>
          <a:prstGeom prst="cloudCallout">
            <a:avLst>
              <a:gd name="adj1" fmla="val -61829"/>
              <a:gd name="adj2" fmla="val 16812"/>
            </a:avLst>
          </a:prstGeom>
          <a:solidFill>
            <a:srgbClr val="99FF66"/>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chemeClr val="tx1"/>
                </a:solidFill>
              </a:rPr>
              <a:t>Trong</a:t>
            </a:r>
            <a:r>
              <a:rPr lang="en-US" sz="2800" dirty="0">
                <a:solidFill>
                  <a:schemeClr val="tx1"/>
                </a:solidFill>
              </a:rPr>
              <a:t> </a:t>
            </a:r>
            <a:r>
              <a:rPr lang="en-US" sz="2800" dirty="0" err="1">
                <a:solidFill>
                  <a:schemeClr val="tx1"/>
                </a:solidFill>
              </a:rPr>
              <a:t>dự</a:t>
            </a:r>
            <a:r>
              <a:rPr lang="en-US" sz="2800" dirty="0">
                <a:solidFill>
                  <a:schemeClr val="tx1"/>
                </a:solidFill>
              </a:rPr>
              <a:t> </a:t>
            </a:r>
            <a:r>
              <a:rPr lang="en-US" sz="2800" dirty="0" err="1">
                <a:solidFill>
                  <a:schemeClr val="tx1"/>
                </a:solidFill>
              </a:rPr>
              <a:t>án</a:t>
            </a:r>
            <a:r>
              <a:rPr lang="en-US" sz="2800" dirty="0">
                <a:solidFill>
                  <a:schemeClr val="tx1"/>
                </a:solidFill>
              </a:rPr>
              <a:t> </a:t>
            </a:r>
            <a:r>
              <a:rPr lang="en-US" sz="2800" dirty="0" err="1">
                <a:solidFill>
                  <a:schemeClr val="tx1"/>
                </a:solidFill>
              </a:rPr>
              <a:t>này</a:t>
            </a:r>
            <a:r>
              <a:rPr lang="en-US" sz="2800" dirty="0">
                <a:solidFill>
                  <a:schemeClr val="tx1"/>
                </a:solidFill>
              </a:rPr>
              <a:t>, </a:t>
            </a:r>
            <a:r>
              <a:rPr lang="en-US" sz="2800" dirty="0" err="1">
                <a:solidFill>
                  <a:schemeClr val="tx1"/>
                </a:solidFill>
              </a:rPr>
              <a:t>có</a:t>
            </a:r>
            <a:r>
              <a:rPr lang="en-US" sz="2800" dirty="0">
                <a:solidFill>
                  <a:schemeClr val="tx1"/>
                </a:solidFill>
              </a:rPr>
              <a:t> </a:t>
            </a:r>
            <a:r>
              <a:rPr lang="en-US" sz="2800" dirty="0" err="1">
                <a:solidFill>
                  <a:schemeClr val="tx1"/>
                </a:solidFill>
              </a:rPr>
              <a:t>cần</a:t>
            </a:r>
            <a:r>
              <a:rPr lang="en-US" sz="2800" dirty="0">
                <a:solidFill>
                  <a:schemeClr val="tx1"/>
                </a:solidFill>
              </a:rPr>
              <a:t> </a:t>
            </a:r>
            <a:r>
              <a:rPr lang="en-US" sz="2800" dirty="0" err="1">
                <a:solidFill>
                  <a:schemeClr val="tx1"/>
                </a:solidFill>
              </a:rPr>
              <a:t>tính</a:t>
            </a:r>
            <a:r>
              <a:rPr lang="en-US" sz="2800" dirty="0">
                <a:solidFill>
                  <a:schemeClr val="tx1"/>
                </a:solidFill>
              </a:rPr>
              <a:t> </a:t>
            </a:r>
            <a:r>
              <a:rPr lang="en-US" sz="2800" dirty="0" err="1">
                <a:solidFill>
                  <a:schemeClr val="tx1"/>
                </a:solidFill>
              </a:rPr>
              <a:t>toán</a:t>
            </a:r>
            <a:r>
              <a:rPr lang="en-US" sz="2800" dirty="0">
                <a:solidFill>
                  <a:schemeClr val="tx1"/>
                </a:solidFill>
              </a:rPr>
              <a:t> </a:t>
            </a:r>
            <a:r>
              <a:rPr lang="en-US" sz="2800" dirty="0" err="1">
                <a:solidFill>
                  <a:schemeClr val="tx1"/>
                </a:solidFill>
              </a:rPr>
              <a:t>không</a:t>
            </a:r>
            <a:r>
              <a:rPr lang="en-US" sz="2800" dirty="0">
                <a:solidFill>
                  <a:schemeClr val="tx1"/>
                </a:solidFill>
              </a:rPr>
              <a:t>?</a:t>
            </a:r>
          </a:p>
        </p:txBody>
      </p:sp>
      <p:pic>
        <p:nvPicPr>
          <p:cNvPr id="16" name="Picture 15">
            <a:extLst>
              <a:ext uri="{FF2B5EF4-FFF2-40B4-BE49-F238E27FC236}">
                <a16:creationId xmlns:a16="http://schemas.microsoft.com/office/drawing/2014/main" id="{7579C87E-3604-B863-D114-57B64C58A58B}"/>
              </a:ext>
            </a:extLst>
          </p:cNvPr>
          <p:cNvPicPr>
            <a:picLocks noChangeAspect="1"/>
          </p:cNvPicPr>
          <p:nvPr/>
        </p:nvPicPr>
        <p:blipFill>
          <a:blip r:embed="rId6"/>
          <a:stretch>
            <a:fillRect/>
          </a:stretch>
        </p:blipFill>
        <p:spPr>
          <a:xfrm>
            <a:off x="3436811" y="166792"/>
            <a:ext cx="5286375" cy="2015624"/>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42" presetClass="entr" presetSubtype="0" fill="hold" nodeType="with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500"/>
                                        <p:tgtEl>
                                          <p:spTgt spid="118"/>
                                        </p:tgtEl>
                                      </p:cBhvr>
                                    </p:animEffect>
                                    <p:anim calcmode="lin" valueType="num">
                                      <p:cBhvr>
                                        <p:cTn id="15" dur="500" fill="hold"/>
                                        <p:tgtEl>
                                          <p:spTgt spid="118"/>
                                        </p:tgtEl>
                                        <p:attrNameLst>
                                          <p:attrName>ppt_x</p:attrName>
                                        </p:attrNameLst>
                                      </p:cBhvr>
                                      <p:tavLst>
                                        <p:tav tm="0">
                                          <p:val>
                                            <p:strVal val="#ppt_x"/>
                                          </p:val>
                                        </p:tav>
                                        <p:tav tm="100000">
                                          <p:val>
                                            <p:strVal val="#ppt_x"/>
                                          </p:val>
                                        </p:tav>
                                      </p:tavLst>
                                    </p:anim>
                                    <p:anim calcmode="lin" valueType="num">
                                      <p:cBhvr>
                                        <p:cTn id="16" dur="500" fill="hold"/>
                                        <p:tgtEl>
                                          <p:spTgt spid="118"/>
                                        </p:tgtEl>
                                        <p:attrNameLst>
                                          <p:attrName>ppt_y</p:attrName>
                                        </p:attrNameLst>
                                      </p:cBhvr>
                                      <p:tavLst>
                                        <p:tav tm="0">
                                          <p:val>
                                            <p:strVal val="#ppt_y+.1"/>
                                          </p:val>
                                        </p:tav>
                                        <p:tav tm="100000">
                                          <p:val>
                                            <p:strVal val="#ppt_y"/>
                                          </p:val>
                                        </p:tav>
                                      </p:tavLst>
                                    </p:anim>
                                  </p:childTnLst>
                                </p:cTn>
                              </p:par>
                            </p:childTnLst>
                          </p:cTn>
                        </p:par>
                        <p:par>
                          <p:cTn id="17" fill="hold">
                            <p:stCondLst>
                              <p:cond delay="500"/>
                            </p:stCondLst>
                            <p:childTnLst>
                              <p:par>
                                <p:cTn id="18" presetID="31" presetClass="entr" presetSubtype="0" fill="hold" grpId="0" nodeType="afterEffect">
                                  <p:stCondLst>
                                    <p:cond delay="0"/>
                                  </p:stCondLst>
                                  <p:childTnLst>
                                    <p:set>
                                      <p:cBhvr>
                                        <p:cTn id="19" dur="1" fill="hold">
                                          <p:stCondLst>
                                            <p:cond delay="0"/>
                                          </p:stCondLst>
                                        </p:cTn>
                                        <p:tgtEl>
                                          <p:spTgt spid="72"/>
                                        </p:tgtEl>
                                        <p:attrNameLst>
                                          <p:attrName>style.visibility</p:attrName>
                                        </p:attrNameLst>
                                      </p:cBhvr>
                                      <p:to>
                                        <p:strVal val="visible"/>
                                      </p:to>
                                    </p:set>
                                    <p:anim calcmode="lin" valueType="num">
                                      <p:cBhvr>
                                        <p:cTn id="20" dur="500" fill="hold"/>
                                        <p:tgtEl>
                                          <p:spTgt spid="72"/>
                                        </p:tgtEl>
                                        <p:attrNameLst>
                                          <p:attrName>ppt_w</p:attrName>
                                        </p:attrNameLst>
                                      </p:cBhvr>
                                      <p:tavLst>
                                        <p:tav tm="0">
                                          <p:val>
                                            <p:fltVal val="0"/>
                                          </p:val>
                                        </p:tav>
                                        <p:tav tm="100000">
                                          <p:val>
                                            <p:strVal val="#ppt_w"/>
                                          </p:val>
                                        </p:tav>
                                      </p:tavLst>
                                    </p:anim>
                                    <p:anim calcmode="lin" valueType="num">
                                      <p:cBhvr>
                                        <p:cTn id="21" dur="500" fill="hold"/>
                                        <p:tgtEl>
                                          <p:spTgt spid="72"/>
                                        </p:tgtEl>
                                        <p:attrNameLst>
                                          <p:attrName>ppt_h</p:attrName>
                                        </p:attrNameLst>
                                      </p:cBhvr>
                                      <p:tavLst>
                                        <p:tav tm="0">
                                          <p:val>
                                            <p:fltVal val="0"/>
                                          </p:val>
                                        </p:tav>
                                        <p:tav tm="100000">
                                          <p:val>
                                            <p:strVal val="#ppt_h"/>
                                          </p:val>
                                        </p:tav>
                                      </p:tavLst>
                                    </p:anim>
                                    <p:anim calcmode="lin" valueType="num">
                                      <p:cBhvr>
                                        <p:cTn id="22" dur="500" fill="hold"/>
                                        <p:tgtEl>
                                          <p:spTgt spid="72"/>
                                        </p:tgtEl>
                                        <p:attrNameLst>
                                          <p:attrName>style.rotation</p:attrName>
                                        </p:attrNameLst>
                                      </p:cBhvr>
                                      <p:tavLst>
                                        <p:tav tm="0">
                                          <p:val>
                                            <p:fltVal val="90"/>
                                          </p:val>
                                        </p:tav>
                                        <p:tav tm="100000">
                                          <p:val>
                                            <p:fltVal val="0"/>
                                          </p:val>
                                        </p:tav>
                                      </p:tavLst>
                                    </p:anim>
                                    <p:animEffect transition="in" filter="fade">
                                      <p:cBhvr>
                                        <p:cTn id="23" dur="500"/>
                                        <p:tgtEl>
                                          <p:spTgt spid="72"/>
                                        </p:tgtEl>
                                      </p:cBhvr>
                                    </p:animEffect>
                                  </p:childTnLst>
                                </p:cTn>
                              </p:par>
                            </p:childTnLst>
                          </p:cTn>
                        </p:par>
                        <p:par>
                          <p:cTn id="24" fill="hold">
                            <p:stCondLst>
                              <p:cond delay="1000"/>
                            </p:stCondLst>
                            <p:childTnLst>
                              <p:par>
                                <p:cTn id="25" presetID="23" presetClass="entr" presetSubtype="52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 calcmode="lin" valueType="num">
                                      <p:cBhvr>
                                        <p:cTn id="29" dur="500" fill="hold"/>
                                        <p:tgtEl>
                                          <p:spTgt spid="2"/>
                                        </p:tgtEl>
                                        <p:attrNameLst>
                                          <p:attrName>ppt_x</p:attrName>
                                        </p:attrNameLst>
                                      </p:cBhvr>
                                      <p:tavLst>
                                        <p:tav tm="0">
                                          <p:val>
                                            <p:fltVal val="0.5"/>
                                          </p:val>
                                        </p:tav>
                                        <p:tav tm="100000">
                                          <p:val>
                                            <p:strVal val="#ppt_x"/>
                                          </p:val>
                                        </p:tav>
                                      </p:tavLst>
                                    </p:anim>
                                    <p:anim calcmode="lin" valueType="num">
                                      <p:cBhvr>
                                        <p:cTn id="30" dur="500" fill="hold"/>
                                        <p:tgtEl>
                                          <p:spTgt spid="2"/>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30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 calcmode="lin" valueType="num">
                                      <p:cBhvr>
                                        <p:cTn id="35" dur="500" fill="hold"/>
                                        <p:tgtEl>
                                          <p:spTgt spid="3"/>
                                        </p:tgtEl>
                                        <p:attrNameLst>
                                          <p:attrName>ppt_x</p:attrName>
                                        </p:attrNameLst>
                                      </p:cBhvr>
                                      <p:tavLst>
                                        <p:tav tm="0">
                                          <p:val>
                                            <p:fltVal val="0.5"/>
                                          </p:val>
                                        </p:tav>
                                        <p:tav tm="100000">
                                          <p:val>
                                            <p:strVal val="#ppt_x"/>
                                          </p:val>
                                        </p:tav>
                                      </p:tavLst>
                                    </p:anim>
                                    <p:anim calcmode="lin" valueType="num">
                                      <p:cBhvr>
                                        <p:cTn id="36" dur="500" fill="hold"/>
                                        <p:tgtEl>
                                          <p:spTgt spid="3"/>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70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 calcmode="lin" valueType="num">
                                      <p:cBhvr>
                                        <p:cTn id="41" dur="500" fill="hold"/>
                                        <p:tgtEl>
                                          <p:spTgt spid="4"/>
                                        </p:tgtEl>
                                        <p:attrNameLst>
                                          <p:attrName>ppt_x</p:attrName>
                                        </p:attrNameLst>
                                      </p:cBhvr>
                                      <p:tavLst>
                                        <p:tav tm="0">
                                          <p:val>
                                            <p:fltVal val="0.5"/>
                                          </p:val>
                                        </p:tav>
                                        <p:tav tm="100000">
                                          <p:val>
                                            <p:strVal val="#ppt_x"/>
                                          </p:val>
                                        </p:tav>
                                      </p:tavLst>
                                    </p:anim>
                                    <p:anim calcmode="lin" valueType="num">
                                      <p:cBhvr>
                                        <p:cTn id="42" dur="500" fill="hold"/>
                                        <p:tgtEl>
                                          <p:spTgt spid="4"/>
                                        </p:tgtEl>
                                        <p:attrNameLst>
                                          <p:attrName>ppt_y</p:attrName>
                                        </p:attrNameLst>
                                      </p:cBhvr>
                                      <p:tavLst>
                                        <p:tav tm="0">
                                          <p:val>
                                            <p:fltVal val="0.5"/>
                                          </p:val>
                                        </p:tav>
                                        <p:tav tm="100000">
                                          <p:val>
                                            <p:strVal val="#ppt_y"/>
                                          </p:val>
                                        </p:tav>
                                      </p:tavLst>
                                    </p:anim>
                                  </p:childTnLst>
                                </p:cTn>
                              </p:par>
                              <p:par>
                                <p:cTn id="43" presetID="23" presetClass="entr" presetSubtype="528" fill="hold" nodeType="withEffect">
                                  <p:stCondLst>
                                    <p:cond delay="30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 calcmode="lin" valueType="num">
                                      <p:cBhvr>
                                        <p:cTn id="47" dur="500" fill="hold"/>
                                        <p:tgtEl>
                                          <p:spTgt spid="5"/>
                                        </p:tgtEl>
                                        <p:attrNameLst>
                                          <p:attrName>ppt_x</p:attrName>
                                        </p:attrNameLst>
                                      </p:cBhvr>
                                      <p:tavLst>
                                        <p:tav tm="0">
                                          <p:val>
                                            <p:fltVal val="0.5"/>
                                          </p:val>
                                        </p:tav>
                                        <p:tav tm="100000">
                                          <p:val>
                                            <p:strVal val="#ppt_x"/>
                                          </p:val>
                                        </p:tav>
                                      </p:tavLst>
                                    </p:anim>
                                    <p:anim calcmode="lin" valueType="num">
                                      <p:cBhvr>
                                        <p:cTn id="48" dur="500" fill="hold"/>
                                        <p:tgtEl>
                                          <p:spTgt spid="5"/>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100"/>
                                  </p:stCondLst>
                                  <p:childTnLst>
                                    <p:set>
                                      <p:cBhvr>
                                        <p:cTn id="50" dur="1" fill="hold">
                                          <p:stCondLst>
                                            <p:cond delay="0"/>
                                          </p:stCondLst>
                                        </p:cTn>
                                        <p:tgtEl>
                                          <p:spTgt spid="6"/>
                                        </p:tgtEl>
                                        <p:attrNameLst>
                                          <p:attrName>style.visibility</p:attrName>
                                        </p:attrNameLst>
                                      </p:cBhvr>
                                      <p:to>
                                        <p:strVal val="visible"/>
                                      </p:to>
                                    </p:set>
                                    <p:anim calcmode="lin" valueType="num">
                                      <p:cBhvr>
                                        <p:cTn id="51" dur="500" fill="hold"/>
                                        <p:tgtEl>
                                          <p:spTgt spid="6"/>
                                        </p:tgtEl>
                                        <p:attrNameLst>
                                          <p:attrName>ppt_w</p:attrName>
                                        </p:attrNameLst>
                                      </p:cBhvr>
                                      <p:tavLst>
                                        <p:tav tm="0">
                                          <p:val>
                                            <p:fltVal val="0"/>
                                          </p:val>
                                        </p:tav>
                                        <p:tav tm="100000">
                                          <p:val>
                                            <p:strVal val="#ppt_w"/>
                                          </p:val>
                                        </p:tav>
                                      </p:tavLst>
                                    </p:anim>
                                    <p:anim calcmode="lin" valueType="num">
                                      <p:cBhvr>
                                        <p:cTn id="52" dur="500" fill="hold"/>
                                        <p:tgtEl>
                                          <p:spTgt spid="6"/>
                                        </p:tgtEl>
                                        <p:attrNameLst>
                                          <p:attrName>ppt_h</p:attrName>
                                        </p:attrNameLst>
                                      </p:cBhvr>
                                      <p:tavLst>
                                        <p:tav tm="0">
                                          <p:val>
                                            <p:fltVal val="0"/>
                                          </p:val>
                                        </p:tav>
                                        <p:tav tm="100000">
                                          <p:val>
                                            <p:strVal val="#ppt_h"/>
                                          </p:val>
                                        </p:tav>
                                      </p:tavLst>
                                    </p:anim>
                                    <p:anim calcmode="lin" valueType="num">
                                      <p:cBhvr>
                                        <p:cTn id="53" dur="500" fill="hold"/>
                                        <p:tgtEl>
                                          <p:spTgt spid="6"/>
                                        </p:tgtEl>
                                        <p:attrNameLst>
                                          <p:attrName>ppt_x</p:attrName>
                                        </p:attrNameLst>
                                      </p:cBhvr>
                                      <p:tavLst>
                                        <p:tav tm="0">
                                          <p:val>
                                            <p:fltVal val="0.5"/>
                                          </p:val>
                                        </p:tav>
                                        <p:tav tm="100000">
                                          <p:val>
                                            <p:strVal val="#ppt_x"/>
                                          </p:val>
                                        </p:tav>
                                      </p:tavLst>
                                    </p:anim>
                                    <p:anim calcmode="lin" valueType="num">
                                      <p:cBhvr>
                                        <p:cTn id="54" dur="500" fill="hold"/>
                                        <p:tgtEl>
                                          <p:spTgt spid="6"/>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600"/>
                                  </p:stCondLst>
                                  <p:childTnLst>
                                    <p:set>
                                      <p:cBhvr>
                                        <p:cTn id="56" dur="1" fill="hold">
                                          <p:stCondLst>
                                            <p:cond delay="0"/>
                                          </p:stCondLst>
                                        </p:cTn>
                                        <p:tgtEl>
                                          <p:spTgt spid="7"/>
                                        </p:tgtEl>
                                        <p:attrNameLst>
                                          <p:attrName>style.visibility</p:attrName>
                                        </p:attrNameLst>
                                      </p:cBhvr>
                                      <p:to>
                                        <p:strVal val="visible"/>
                                      </p:to>
                                    </p:set>
                                    <p:anim calcmode="lin" valueType="num">
                                      <p:cBhvr>
                                        <p:cTn id="57" dur="500" fill="hold"/>
                                        <p:tgtEl>
                                          <p:spTgt spid="7"/>
                                        </p:tgtEl>
                                        <p:attrNameLst>
                                          <p:attrName>ppt_w</p:attrName>
                                        </p:attrNameLst>
                                      </p:cBhvr>
                                      <p:tavLst>
                                        <p:tav tm="0">
                                          <p:val>
                                            <p:fltVal val="0"/>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anim calcmode="lin" valueType="num">
                                      <p:cBhvr>
                                        <p:cTn id="59" dur="500" fill="hold"/>
                                        <p:tgtEl>
                                          <p:spTgt spid="7"/>
                                        </p:tgtEl>
                                        <p:attrNameLst>
                                          <p:attrName>ppt_x</p:attrName>
                                        </p:attrNameLst>
                                      </p:cBhvr>
                                      <p:tavLst>
                                        <p:tav tm="0">
                                          <p:val>
                                            <p:fltVal val="0.5"/>
                                          </p:val>
                                        </p:tav>
                                        <p:tav tm="100000">
                                          <p:val>
                                            <p:strVal val="#ppt_x"/>
                                          </p:val>
                                        </p:tav>
                                      </p:tavLst>
                                    </p:anim>
                                    <p:anim calcmode="lin" valueType="num">
                                      <p:cBhvr>
                                        <p:cTn id="60" dur="500" fill="hold"/>
                                        <p:tgtEl>
                                          <p:spTgt spid="7"/>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8"/>
                                        </p:tgtEl>
                                        <p:attrNameLst>
                                          <p:attrName>style.visibility</p:attrName>
                                        </p:attrNameLst>
                                      </p:cBhvr>
                                      <p:to>
                                        <p:strVal val="visible"/>
                                      </p:to>
                                    </p:set>
                                    <p:anim calcmode="lin" valueType="num">
                                      <p:cBhvr>
                                        <p:cTn id="63" dur="500" fill="hold"/>
                                        <p:tgtEl>
                                          <p:spTgt spid="8"/>
                                        </p:tgtEl>
                                        <p:attrNameLst>
                                          <p:attrName>ppt_w</p:attrName>
                                        </p:attrNameLst>
                                      </p:cBhvr>
                                      <p:tavLst>
                                        <p:tav tm="0">
                                          <p:val>
                                            <p:fltVal val="0"/>
                                          </p:val>
                                        </p:tav>
                                        <p:tav tm="100000">
                                          <p:val>
                                            <p:strVal val="#ppt_w"/>
                                          </p:val>
                                        </p:tav>
                                      </p:tavLst>
                                    </p:anim>
                                    <p:anim calcmode="lin" valueType="num">
                                      <p:cBhvr>
                                        <p:cTn id="64" dur="500" fill="hold"/>
                                        <p:tgtEl>
                                          <p:spTgt spid="8"/>
                                        </p:tgtEl>
                                        <p:attrNameLst>
                                          <p:attrName>ppt_h</p:attrName>
                                        </p:attrNameLst>
                                      </p:cBhvr>
                                      <p:tavLst>
                                        <p:tav tm="0">
                                          <p:val>
                                            <p:fltVal val="0"/>
                                          </p:val>
                                        </p:tav>
                                        <p:tav tm="100000">
                                          <p:val>
                                            <p:strVal val="#ppt_h"/>
                                          </p:val>
                                        </p:tav>
                                      </p:tavLst>
                                    </p:anim>
                                    <p:anim calcmode="lin" valueType="num">
                                      <p:cBhvr>
                                        <p:cTn id="65" dur="500" fill="hold"/>
                                        <p:tgtEl>
                                          <p:spTgt spid="8"/>
                                        </p:tgtEl>
                                        <p:attrNameLst>
                                          <p:attrName>ppt_x</p:attrName>
                                        </p:attrNameLst>
                                      </p:cBhvr>
                                      <p:tavLst>
                                        <p:tav tm="0">
                                          <p:val>
                                            <p:fltVal val="0.5"/>
                                          </p:val>
                                        </p:tav>
                                        <p:tav tm="100000">
                                          <p:val>
                                            <p:strVal val="#ppt_x"/>
                                          </p:val>
                                        </p:tav>
                                      </p:tavLst>
                                    </p:anim>
                                    <p:anim calcmode="lin" valueType="num">
                                      <p:cBhvr>
                                        <p:cTn id="66" dur="500" fill="hold"/>
                                        <p:tgtEl>
                                          <p:spTgt spid="8"/>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30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 calcmode="lin" valueType="num">
                                      <p:cBhvr>
                                        <p:cTn id="71" dur="500" fill="hold"/>
                                        <p:tgtEl>
                                          <p:spTgt spid="9"/>
                                        </p:tgtEl>
                                        <p:attrNameLst>
                                          <p:attrName>ppt_x</p:attrName>
                                        </p:attrNameLst>
                                      </p:cBhvr>
                                      <p:tavLst>
                                        <p:tav tm="0">
                                          <p:val>
                                            <p:fltVal val="0.5"/>
                                          </p:val>
                                        </p:tav>
                                        <p:tav tm="100000">
                                          <p:val>
                                            <p:strVal val="#ppt_x"/>
                                          </p:val>
                                        </p:tav>
                                      </p:tavLst>
                                    </p:anim>
                                    <p:anim calcmode="lin" valueType="num">
                                      <p:cBhvr>
                                        <p:cTn id="72" dur="500" fill="hold"/>
                                        <p:tgtEl>
                                          <p:spTgt spid="9"/>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 calcmode="lin" valueType="num">
                                      <p:cBhvr>
                                        <p:cTn id="77" dur="500" fill="hold"/>
                                        <p:tgtEl>
                                          <p:spTgt spid="10"/>
                                        </p:tgtEl>
                                        <p:attrNameLst>
                                          <p:attrName>ppt_x</p:attrName>
                                        </p:attrNameLst>
                                      </p:cBhvr>
                                      <p:tavLst>
                                        <p:tav tm="0">
                                          <p:val>
                                            <p:fltVal val="0.5"/>
                                          </p:val>
                                        </p:tav>
                                        <p:tav tm="100000">
                                          <p:val>
                                            <p:strVal val="#ppt_x"/>
                                          </p:val>
                                        </p:tav>
                                      </p:tavLst>
                                    </p:anim>
                                    <p:anim calcmode="lin" valueType="num">
                                      <p:cBhvr>
                                        <p:cTn id="78" dur="500" fill="hold"/>
                                        <p:tgtEl>
                                          <p:spTgt spid="10"/>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60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 calcmode="lin" valueType="num">
                                      <p:cBhvr>
                                        <p:cTn id="83" dur="500" fill="hold"/>
                                        <p:tgtEl>
                                          <p:spTgt spid="11"/>
                                        </p:tgtEl>
                                        <p:attrNameLst>
                                          <p:attrName>ppt_x</p:attrName>
                                        </p:attrNameLst>
                                      </p:cBhvr>
                                      <p:tavLst>
                                        <p:tav tm="0">
                                          <p:val>
                                            <p:fltVal val="0.5"/>
                                          </p:val>
                                        </p:tav>
                                        <p:tav tm="100000">
                                          <p:val>
                                            <p:strVal val="#ppt_x"/>
                                          </p:val>
                                        </p:tav>
                                      </p:tavLst>
                                    </p:anim>
                                    <p:anim calcmode="lin" valueType="num">
                                      <p:cBhvr>
                                        <p:cTn id="84" dur="500" fill="hold"/>
                                        <p:tgtEl>
                                          <p:spTgt spid="11"/>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300"/>
                                  </p:stCondLst>
                                  <p:childTnLst>
                                    <p:set>
                                      <p:cBhvr>
                                        <p:cTn id="86" dur="1" fill="hold">
                                          <p:stCondLst>
                                            <p:cond delay="0"/>
                                          </p:stCondLst>
                                        </p:cTn>
                                        <p:tgtEl>
                                          <p:spTgt spid="12"/>
                                        </p:tgtEl>
                                        <p:attrNameLst>
                                          <p:attrName>style.visibility</p:attrName>
                                        </p:attrNameLst>
                                      </p:cBhvr>
                                      <p:to>
                                        <p:strVal val="visible"/>
                                      </p:to>
                                    </p:set>
                                    <p:anim calcmode="lin" valueType="num">
                                      <p:cBhvr>
                                        <p:cTn id="87" dur="500" fill="hold"/>
                                        <p:tgtEl>
                                          <p:spTgt spid="12"/>
                                        </p:tgtEl>
                                        <p:attrNameLst>
                                          <p:attrName>ppt_w</p:attrName>
                                        </p:attrNameLst>
                                      </p:cBhvr>
                                      <p:tavLst>
                                        <p:tav tm="0">
                                          <p:val>
                                            <p:fltVal val="0"/>
                                          </p:val>
                                        </p:tav>
                                        <p:tav tm="100000">
                                          <p:val>
                                            <p:strVal val="#ppt_w"/>
                                          </p:val>
                                        </p:tav>
                                      </p:tavLst>
                                    </p:anim>
                                    <p:anim calcmode="lin" valueType="num">
                                      <p:cBhvr>
                                        <p:cTn id="88" dur="500" fill="hold"/>
                                        <p:tgtEl>
                                          <p:spTgt spid="12"/>
                                        </p:tgtEl>
                                        <p:attrNameLst>
                                          <p:attrName>ppt_h</p:attrName>
                                        </p:attrNameLst>
                                      </p:cBhvr>
                                      <p:tavLst>
                                        <p:tav tm="0">
                                          <p:val>
                                            <p:fltVal val="0"/>
                                          </p:val>
                                        </p:tav>
                                        <p:tav tm="100000">
                                          <p:val>
                                            <p:strVal val="#ppt_h"/>
                                          </p:val>
                                        </p:tav>
                                      </p:tavLst>
                                    </p:anim>
                                    <p:anim calcmode="lin" valueType="num">
                                      <p:cBhvr>
                                        <p:cTn id="89" dur="500" fill="hold"/>
                                        <p:tgtEl>
                                          <p:spTgt spid="12"/>
                                        </p:tgtEl>
                                        <p:attrNameLst>
                                          <p:attrName>ppt_x</p:attrName>
                                        </p:attrNameLst>
                                      </p:cBhvr>
                                      <p:tavLst>
                                        <p:tav tm="0">
                                          <p:val>
                                            <p:fltVal val="0.5"/>
                                          </p:val>
                                        </p:tav>
                                        <p:tav tm="100000">
                                          <p:val>
                                            <p:strVal val="#ppt_x"/>
                                          </p:val>
                                        </p:tav>
                                      </p:tavLst>
                                    </p:anim>
                                    <p:anim calcmode="lin" valueType="num">
                                      <p:cBhvr>
                                        <p:cTn id="90" dur="500" fill="hold"/>
                                        <p:tgtEl>
                                          <p:spTgt spid="12"/>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 calcmode="lin" valueType="num">
                                      <p:cBhvr>
                                        <p:cTn id="95" dur="500" fill="hold"/>
                                        <p:tgtEl>
                                          <p:spTgt spid="13"/>
                                        </p:tgtEl>
                                        <p:attrNameLst>
                                          <p:attrName>ppt_x</p:attrName>
                                        </p:attrNameLst>
                                      </p:cBhvr>
                                      <p:tavLst>
                                        <p:tav tm="0">
                                          <p:val>
                                            <p:fltVal val="0.5"/>
                                          </p:val>
                                        </p:tav>
                                        <p:tav tm="100000">
                                          <p:val>
                                            <p:strVal val="#ppt_x"/>
                                          </p:val>
                                        </p:tav>
                                      </p:tavLst>
                                    </p:anim>
                                    <p:anim calcmode="lin" valueType="num">
                                      <p:cBhvr>
                                        <p:cTn id="96" dur="500" fill="hold"/>
                                        <p:tgtEl>
                                          <p:spTgt spid="13"/>
                                        </p:tgtEl>
                                        <p:attrNameLst>
                                          <p:attrName>ppt_y</p:attrName>
                                        </p:attrNameLst>
                                      </p:cBhvr>
                                      <p:tavLst>
                                        <p:tav tm="0">
                                          <p:val>
                                            <p:fltVal val="0.5"/>
                                          </p:val>
                                        </p:tav>
                                        <p:tav tm="100000">
                                          <p:val>
                                            <p:strVal val="#ppt_y"/>
                                          </p:val>
                                        </p:tav>
                                      </p:tavLst>
                                    </p:anim>
                                  </p:childTnLst>
                                </p:cTn>
                              </p:par>
                              <p:par>
                                <p:cTn id="97" presetID="23" presetClass="entr" presetSubtype="528" fill="hold" nodeType="withEffect">
                                  <p:stCondLst>
                                    <p:cond delay="600"/>
                                  </p:stCondLst>
                                  <p:childTnLst>
                                    <p:set>
                                      <p:cBhvr>
                                        <p:cTn id="98" dur="1" fill="hold">
                                          <p:stCondLst>
                                            <p:cond delay="0"/>
                                          </p:stCondLst>
                                        </p:cTn>
                                        <p:tgtEl>
                                          <p:spTgt spid="14"/>
                                        </p:tgtEl>
                                        <p:attrNameLst>
                                          <p:attrName>style.visibility</p:attrName>
                                        </p:attrNameLst>
                                      </p:cBhvr>
                                      <p:to>
                                        <p:strVal val="visible"/>
                                      </p:to>
                                    </p:set>
                                    <p:anim calcmode="lin" valueType="num">
                                      <p:cBhvr>
                                        <p:cTn id="99" dur="500" fill="hold"/>
                                        <p:tgtEl>
                                          <p:spTgt spid="14"/>
                                        </p:tgtEl>
                                        <p:attrNameLst>
                                          <p:attrName>ppt_w</p:attrName>
                                        </p:attrNameLst>
                                      </p:cBhvr>
                                      <p:tavLst>
                                        <p:tav tm="0">
                                          <p:val>
                                            <p:fltVal val="0"/>
                                          </p:val>
                                        </p:tav>
                                        <p:tav tm="100000">
                                          <p:val>
                                            <p:strVal val="#ppt_w"/>
                                          </p:val>
                                        </p:tav>
                                      </p:tavLst>
                                    </p:anim>
                                    <p:anim calcmode="lin" valueType="num">
                                      <p:cBhvr>
                                        <p:cTn id="100" dur="500" fill="hold"/>
                                        <p:tgtEl>
                                          <p:spTgt spid="14"/>
                                        </p:tgtEl>
                                        <p:attrNameLst>
                                          <p:attrName>ppt_h</p:attrName>
                                        </p:attrNameLst>
                                      </p:cBhvr>
                                      <p:tavLst>
                                        <p:tav tm="0">
                                          <p:val>
                                            <p:fltVal val="0"/>
                                          </p:val>
                                        </p:tav>
                                        <p:tav tm="100000">
                                          <p:val>
                                            <p:strVal val="#ppt_h"/>
                                          </p:val>
                                        </p:tav>
                                      </p:tavLst>
                                    </p:anim>
                                    <p:anim calcmode="lin" valueType="num">
                                      <p:cBhvr>
                                        <p:cTn id="101" dur="500" fill="hold"/>
                                        <p:tgtEl>
                                          <p:spTgt spid="14"/>
                                        </p:tgtEl>
                                        <p:attrNameLst>
                                          <p:attrName>ppt_x</p:attrName>
                                        </p:attrNameLst>
                                      </p:cBhvr>
                                      <p:tavLst>
                                        <p:tav tm="0">
                                          <p:val>
                                            <p:fltVal val="0.5"/>
                                          </p:val>
                                        </p:tav>
                                        <p:tav tm="100000">
                                          <p:val>
                                            <p:strVal val="#ppt_x"/>
                                          </p:val>
                                        </p:tav>
                                      </p:tavLst>
                                    </p:anim>
                                    <p:anim calcmode="lin" valueType="num">
                                      <p:cBhvr>
                                        <p:cTn id="102" dur="500" fill="hold"/>
                                        <p:tgtEl>
                                          <p:spTgt spid="14"/>
                                        </p:tgtEl>
                                        <p:attrNameLst>
                                          <p:attrName>ppt_y</p:attrName>
                                        </p:attrNameLst>
                                      </p:cBhvr>
                                      <p:tavLst>
                                        <p:tav tm="0">
                                          <p:val>
                                            <p:fltVal val="0.5"/>
                                          </p:val>
                                        </p:tav>
                                        <p:tav tm="100000">
                                          <p:val>
                                            <p:strVal val="#ppt_y"/>
                                          </p:val>
                                        </p:tav>
                                      </p:tavLst>
                                    </p:anim>
                                  </p:childTnLst>
                                </p:cTn>
                              </p:par>
                              <p:par>
                                <p:cTn id="103" presetID="26" presetClass="emph" presetSubtype="0" repeatCount="3000" fill="hold" nodeType="withEffect">
                                  <p:stCondLst>
                                    <p:cond delay="600"/>
                                  </p:stCondLst>
                                  <p:childTnLst>
                                    <p:animEffect transition="out" filter="fade">
                                      <p:cBhvr>
                                        <p:cTn id="104" dur="500" tmFilter="0, 0; .2, .5; .8, .5; 1, 0"/>
                                        <p:tgtEl>
                                          <p:spTgt spid="2"/>
                                        </p:tgtEl>
                                      </p:cBhvr>
                                    </p:animEffect>
                                    <p:animScale>
                                      <p:cBhvr>
                                        <p:cTn id="105" dur="250" autoRev="1" fill="hold"/>
                                        <p:tgtEl>
                                          <p:spTgt spid="2"/>
                                        </p:tgtEl>
                                      </p:cBhvr>
                                      <p:by x="105000" y="105000"/>
                                    </p:animScale>
                                  </p:childTnLst>
                                </p:cTn>
                              </p:par>
                              <p:par>
                                <p:cTn id="106" presetID="26" presetClass="emph" presetSubtype="0" repeatCount="3000" fill="hold" nodeType="withEffect">
                                  <p:stCondLst>
                                    <p:cond delay="710"/>
                                  </p:stCondLst>
                                  <p:childTnLst>
                                    <p:animEffect transition="out" filter="fade">
                                      <p:cBhvr>
                                        <p:cTn id="107" dur="500" tmFilter="0, 0; .2, .5; .8, .5; 1, 0"/>
                                        <p:tgtEl>
                                          <p:spTgt spid="9"/>
                                        </p:tgtEl>
                                      </p:cBhvr>
                                    </p:animEffect>
                                    <p:animScale>
                                      <p:cBhvr>
                                        <p:cTn id="108" dur="250" autoRev="1" fill="hold"/>
                                        <p:tgtEl>
                                          <p:spTgt spid="9"/>
                                        </p:tgtEl>
                                      </p:cBhvr>
                                      <p:by x="105000" y="105000"/>
                                    </p:animScale>
                                  </p:childTnLst>
                                </p:cTn>
                              </p:par>
                              <p:par>
                                <p:cTn id="109" presetID="26" presetClass="emph" presetSubtype="0" repeatCount="3000" fill="hold" nodeType="withEffect">
                                  <p:stCondLst>
                                    <p:cond delay="410"/>
                                  </p:stCondLst>
                                  <p:childTnLst>
                                    <p:animEffect transition="out" filter="fade">
                                      <p:cBhvr>
                                        <p:cTn id="110" dur="500" tmFilter="0, 0; .2, .5; .8, .5; 1, 0"/>
                                        <p:tgtEl>
                                          <p:spTgt spid="11"/>
                                        </p:tgtEl>
                                      </p:cBhvr>
                                    </p:animEffect>
                                    <p:animScale>
                                      <p:cBhvr>
                                        <p:cTn id="111" dur="250" autoRev="1" fill="hold"/>
                                        <p:tgtEl>
                                          <p:spTgt spid="11"/>
                                        </p:tgtEl>
                                      </p:cBhvr>
                                      <p:by x="105000" y="105000"/>
                                    </p:animScale>
                                  </p:childTnLst>
                                </p:cTn>
                              </p:par>
                              <p:par>
                                <p:cTn id="112" presetID="26" presetClass="emph" presetSubtype="0" repeatCount="3000" fill="hold" nodeType="withEffect">
                                  <p:stCondLst>
                                    <p:cond delay="810"/>
                                  </p:stCondLst>
                                  <p:childTnLst>
                                    <p:animEffect transition="out" filter="fade">
                                      <p:cBhvr>
                                        <p:cTn id="113" dur="500" tmFilter="0, 0; .2, .5; .8, .5; 1, 0"/>
                                        <p:tgtEl>
                                          <p:spTgt spid="12"/>
                                        </p:tgtEl>
                                      </p:cBhvr>
                                    </p:animEffect>
                                    <p:animScale>
                                      <p:cBhvr>
                                        <p:cTn id="114" dur="250" autoRev="1" fill="hold"/>
                                        <p:tgtEl>
                                          <p:spTgt spid="12"/>
                                        </p:tgtEl>
                                      </p:cBhvr>
                                      <p:by x="105000" y="105000"/>
                                    </p:animScale>
                                  </p:childTnLst>
                                </p:cTn>
                              </p:par>
                            </p:childTnLst>
                          </p:cTn>
                        </p:par>
                      </p:childTnLst>
                    </p:cTn>
                  </p:par>
                  <p:par>
                    <p:cTn id="115" fill="hold">
                      <p:stCondLst>
                        <p:cond delay="indefinite"/>
                      </p:stCondLst>
                      <p:childTnLst>
                        <p:par>
                          <p:cTn id="116" fill="hold">
                            <p:stCondLst>
                              <p:cond delay="0"/>
                            </p:stCondLst>
                            <p:childTnLst>
                              <p:par>
                                <p:cTn id="117" presetID="41" presetClass="entr" presetSubtype="0" fill="hold" grpId="0" nodeType="clickEffect">
                                  <p:stCondLst>
                                    <p:cond delay="0"/>
                                  </p:stCondLst>
                                  <p:iterate type="lt">
                                    <p:tmPct val="10000"/>
                                  </p:iterate>
                                  <p:childTnLst>
                                    <p:set>
                                      <p:cBhvr>
                                        <p:cTn id="118" dur="1" fill="hold">
                                          <p:stCondLst>
                                            <p:cond delay="0"/>
                                          </p:stCondLst>
                                        </p:cTn>
                                        <p:tgtEl>
                                          <p:spTgt spid="71"/>
                                        </p:tgtEl>
                                        <p:attrNameLst>
                                          <p:attrName>style.visibility</p:attrName>
                                        </p:attrNameLst>
                                      </p:cBhvr>
                                      <p:to>
                                        <p:strVal val="visible"/>
                                      </p:to>
                                    </p:set>
                                    <p:anim calcmode="lin" valueType="num">
                                      <p:cBhvr>
                                        <p:cTn id="119"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120" dur="500" fill="hold"/>
                                        <p:tgtEl>
                                          <p:spTgt spid="71"/>
                                        </p:tgtEl>
                                        <p:attrNameLst>
                                          <p:attrName>ppt_y</p:attrName>
                                        </p:attrNameLst>
                                      </p:cBhvr>
                                      <p:tavLst>
                                        <p:tav tm="0">
                                          <p:val>
                                            <p:strVal val="#ppt_y"/>
                                          </p:val>
                                        </p:tav>
                                        <p:tav tm="100000">
                                          <p:val>
                                            <p:strVal val="#ppt_y"/>
                                          </p:val>
                                        </p:tav>
                                      </p:tavLst>
                                    </p:anim>
                                    <p:anim calcmode="lin" valueType="num">
                                      <p:cBhvr>
                                        <p:cTn id="121"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122"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123" dur="500" tmFilter="0,0; .5, 1; 1, 1"/>
                                        <p:tgtEl>
                                          <p:spTgt spid="71"/>
                                        </p:tgtEl>
                                      </p:cBhvr>
                                    </p:animEffect>
                                  </p:childTnLst>
                                </p:cTn>
                              </p:par>
                            </p:childTnLst>
                          </p:cTn>
                        </p:par>
                      </p:childTnLst>
                    </p:cTn>
                  </p:par>
                  <p:par>
                    <p:cTn id="124" fill="hold">
                      <p:stCondLst>
                        <p:cond delay="indefinite"/>
                      </p:stCondLst>
                      <p:childTnLst>
                        <p:par>
                          <p:cTn id="125" fill="hold">
                            <p:stCondLst>
                              <p:cond delay="0"/>
                            </p:stCondLst>
                            <p:childTnLst>
                              <p:par>
                                <p:cTn id="126" presetID="41" presetClass="entr" presetSubtype="0" fill="hold" grpId="0" nodeType="clickEffect">
                                  <p:stCondLst>
                                    <p:cond delay="0"/>
                                  </p:stCondLst>
                                  <p:iterate type="lt">
                                    <p:tmPct val="10000"/>
                                  </p:iterate>
                                  <p:childTnLst>
                                    <p:set>
                                      <p:cBhvr>
                                        <p:cTn id="127" dur="1" fill="hold">
                                          <p:stCondLst>
                                            <p:cond delay="0"/>
                                          </p:stCondLst>
                                        </p:cTn>
                                        <p:tgtEl>
                                          <p:spTgt spid="73"/>
                                        </p:tgtEl>
                                        <p:attrNameLst>
                                          <p:attrName>style.visibility</p:attrName>
                                        </p:attrNameLst>
                                      </p:cBhvr>
                                      <p:to>
                                        <p:strVal val="visible"/>
                                      </p:to>
                                    </p:set>
                                    <p:anim calcmode="lin" valueType="num">
                                      <p:cBhvr>
                                        <p:cTn id="128" dur="500" fill="hold"/>
                                        <p:tgtEl>
                                          <p:spTgt spid="73"/>
                                        </p:tgtEl>
                                        <p:attrNameLst>
                                          <p:attrName>ppt_x</p:attrName>
                                        </p:attrNameLst>
                                      </p:cBhvr>
                                      <p:tavLst>
                                        <p:tav tm="0">
                                          <p:val>
                                            <p:strVal val="#ppt_x"/>
                                          </p:val>
                                        </p:tav>
                                        <p:tav tm="50000">
                                          <p:val>
                                            <p:strVal val="#ppt_x+.1"/>
                                          </p:val>
                                        </p:tav>
                                        <p:tav tm="100000">
                                          <p:val>
                                            <p:strVal val="#ppt_x"/>
                                          </p:val>
                                        </p:tav>
                                      </p:tavLst>
                                    </p:anim>
                                    <p:anim calcmode="lin" valueType="num">
                                      <p:cBhvr>
                                        <p:cTn id="129" dur="500" fill="hold"/>
                                        <p:tgtEl>
                                          <p:spTgt spid="73"/>
                                        </p:tgtEl>
                                        <p:attrNameLst>
                                          <p:attrName>ppt_y</p:attrName>
                                        </p:attrNameLst>
                                      </p:cBhvr>
                                      <p:tavLst>
                                        <p:tav tm="0">
                                          <p:val>
                                            <p:strVal val="#ppt_y"/>
                                          </p:val>
                                        </p:tav>
                                        <p:tav tm="100000">
                                          <p:val>
                                            <p:strVal val="#ppt_y"/>
                                          </p:val>
                                        </p:tav>
                                      </p:tavLst>
                                    </p:anim>
                                    <p:anim calcmode="lin" valueType="num">
                                      <p:cBhvr>
                                        <p:cTn id="130" dur="500" fill="hold"/>
                                        <p:tgtEl>
                                          <p:spTgt spid="73"/>
                                        </p:tgtEl>
                                        <p:attrNameLst>
                                          <p:attrName>ppt_h</p:attrName>
                                        </p:attrNameLst>
                                      </p:cBhvr>
                                      <p:tavLst>
                                        <p:tav tm="0">
                                          <p:val>
                                            <p:strVal val="#ppt_h/10"/>
                                          </p:val>
                                        </p:tav>
                                        <p:tav tm="50000">
                                          <p:val>
                                            <p:strVal val="#ppt_h+.01"/>
                                          </p:val>
                                        </p:tav>
                                        <p:tav tm="100000">
                                          <p:val>
                                            <p:strVal val="#ppt_h"/>
                                          </p:val>
                                        </p:tav>
                                      </p:tavLst>
                                    </p:anim>
                                    <p:anim calcmode="lin" valueType="num">
                                      <p:cBhvr>
                                        <p:cTn id="131" dur="500" fill="hold"/>
                                        <p:tgtEl>
                                          <p:spTgt spid="73"/>
                                        </p:tgtEl>
                                        <p:attrNameLst>
                                          <p:attrName>ppt_w</p:attrName>
                                        </p:attrNameLst>
                                      </p:cBhvr>
                                      <p:tavLst>
                                        <p:tav tm="0">
                                          <p:val>
                                            <p:strVal val="#ppt_w/10"/>
                                          </p:val>
                                        </p:tav>
                                        <p:tav tm="50000">
                                          <p:val>
                                            <p:strVal val="#ppt_w+.01"/>
                                          </p:val>
                                        </p:tav>
                                        <p:tav tm="100000">
                                          <p:val>
                                            <p:strVal val="#ppt_w"/>
                                          </p:val>
                                        </p:tav>
                                      </p:tavLst>
                                    </p:anim>
                                    <p:animEffect transition="in" filter="fade">
                                      <p:cBhvr>
                                        <p:cTn id="132" dur="500" tmFilter="0,0; .5, 1; 1, 1"/>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200</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字以内。</a:t>
              </a:r>
              <a:endPar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sp>
        <p:nvSpPr>
          <p:cNvPr id="6" name="Rectangle 5"/>
          <p:cNvSpPr/>
          <p:nvPr/>
        </p:nvSpPr>
        <p:spPr>
          <a:xfrm>
            <a:off x="4860032" y="78528"/>
            <a:ext cx="193277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rgbClr val="FF0000"/>
                </a:solidFill>
                <a:latin typeface="Times New Roman" panose="02020603050405020304" pitchFamily="18" charset="0"/>
              </a:rPr>
              <a:t>LUẬT CHƠI</a:t>
            </a:r>
            <a:endParaRPr kumimoji="0" lang="en-US" sz="2400" b="0" i="0" u="none" strike="noStrike" kern="1200" cap="none" spc="0" normalizeH="0" baseline="0" noProof="0" dirty="0">
              <a:ln>
                <a:noFill/>
              </a:ln>
              <a:solidFill>
                <a:srgbClr val="FF0000"/>
              </a:solidFill>
              <a:effectLst/>
              <a:uLnTx/>
              <a:uFillTx/>
              <a:latin typeface="Times New Roman" panose="02020603050405020304"/>
            </a:endParaRPr>
          </a:p>
        </p:txBody>
      </p:sp>
      <p:pic>
        <p:nvPicPr>
          <p:cNvPr id="5122" name="Picture 2" descr="Tổng hợp hình nền powerpoint đẹp mê ly cho máy tí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804" y="828218"/>
            <a:ext cx="6007901" cy="4068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7844" y="1092729"/>
            <a:ext cx="5436604" cy="3108543"/>
          </a:xfrm>
          <a:prstGeom prst="rect">
            <a:avLst/>
          </a:prstGeom>
        </p:spPr>
        <p:txBody>
          <a:bodyPr wrap="square">
            <a:spAutoFit/>
          </a:bodyPr>
          <a:lstStyle/>
          <a:p>
            <a:pPr algn="just"/>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lựa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chọn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ngôi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may </a:t>
            </a:r>
            <a:r>
              <a:rPr lang="en-US" sz="2800" dirty="0" err="1">
                <a:latin typeface="Times New Roman" panose="02020603050405020304" pitchFamily="18" charset="0"/>
                <a:ea typeface="Calibri" panose="020F0502020204030204" pitchFamily="34" charset="0"/>
              </a:rPr>
              <a:t>mắn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mỗi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ngôi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hỏi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hãy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vòng</a:t>
            </a:r>
            <a:r>
              <a:rPr lang="en-US" sz="2800" dirty="0">
                <a:latin typeface="Times New Roman" panose="02020603050405020304" pitchFamily="18" charset="0"/>
                <a:ea typeface="Calibri" panose="020F0502020204030204" pitchFamily="34" charset="0"/>
              </a:rPr>
              <a:t> 30 </a:t>
            </a:r>
            <a:r>
              <a:rPr lang="en-US" sz="2800" dirty="0" err="1">
                <a:latin typeface="Times New Roman" panose="02020603050405020304" pitchFamily="18" charset="0"/>
                <a:ea typeface="Calibri" panose="020F0502020204030204" pitchFamily="34" charset="0"/>
              </a:rPr>
              <a:t>giây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đúng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nhận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một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Nếu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nhường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quyền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lời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bạn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khác</a:t>
            </a:r>
            <a:r>
              <a:rPr lang="en-US" sz="2800" dirty="0">
                <a:latin typeface="Times New Roman" panose="02020603050405020304" pitchFamily="18" charset="0"/>
                <a:ea typeface="Calibri" panose="020F0502020204030204" pitchFamily="34" charset="0"/>
              </a:rPr>
              <a:t>.</a:t>
            </a:r>
            <a:endParaRPr lang="en-US" sz="2800" dirty="0"/>
          </a:p>
        </p:txBody>
      </p:sp>
      <p:pic>
        <p:nvPicPr>
          <p:cNvPr id="16" name="Picture 2" descr="golden_star_by_fametsuri-d9g1vr2 - Flamingo Đại Lải">
            <a:hlinkClick r:id="rId5" action="ppaction://hlinksldjump"/>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15" y="693727"/>
            <a:ext cx="3172806" cy="31728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55576" y="3612641"/>
            <a:ext cx="182774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rgbClr val="FF0000"/>
                </a:solidFill>
                <a:latin typeface="Times New Roman" panose="02020603050405020304" pitchFamily="18" charset="0"/>
              </a:rPr>
              <a:t>NGÔI SAO MAY MẮN</a:t>
            </a:r>
            <a:endParaRPr kumimoji="0" lang="en-US" sz="2400" b="0" i="0" u="none" strike="noStrike" kern="1200" cap="none" spc="0" normalizeH="0" baseline="0" noProof="0" dirty="0">
              <a:ln>
                <a:noFill/>
              </a:ln>
              <a:solidFill>
                <a:srgbClr val="FF0000"/>
              </a:solidFill>
              <a:effectLst/>
              <a:uLnTx/>
              <a:uFillTx/>
              <a:latin typeface="Times New Roman" panose="02020603050405020304"/>
            </a:endParaRPr>
          </a:p>
        </p:txBody>
      </p:sp>
      <p:sp>
        <p:nvSpPr>
          <p:cNvPr id="11" name="Pentagon 10">
            <a:hlinkClick r:id="rId7"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BACK</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9" name="Isosceles Triangle 48"/>
          <p:cNvSpPr/>
          <p:nvPr/>
        </p:nvSpPr>
        <p:spPr>
          <a:xfrm>
            <a:off x="2797394" y="3745314"/>
            <a:ext cx="2925489" cy="1387823"/>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a:off x="1365356" y="396163"/>
            <a:ext cx="338554" cy="461665"/>
          </a:xfrm>
          <a:prstGeom prst="rect">
            <a:avLst/>
          </a:prstGeom>
          <a:noFill/>
        </p:spPr>
        <p:txBody>
          <a:bodyPr wrap="none" rtlCol="0">
            <a:spAutoFit/>
          </a:bodyPr>
          <a:lstStyle/>
          <a:p>
            <a:r>
              <a:rPr lang="en-US" sz="2400" b="1">
                <a:solidFill>
                  <a:schemeClr val="bg1">
                    <a:lumMod val="50000"/>
                  </a:schemeClr>
                </a:solidFill>
              </a:rPr>
              <a:t>1</a:t>
            </a:r>
          </a:p>
        </p:txBody>
      </p:sp>
      <p:sp>
        <p:nvSpPr>
          <p:cNvPr id="48" name="Isosceles Triangle 47"/>
          <p:cNvSpPr/>
          <p:nvPr/>
        </p:nvSpPr>
        <p:spPr>
          <a:xfrm>
            <a:off x="2026" y="3240608"/>
            <a:ext cx="4012911" cy="1903686"/>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5-Point Star 50">
            <a:hlinkClick r:id="rId2" action="ppaction://hlinksldjump"/>
          </p:cNvPr>
          <p:cNvSpPr/>
          <p:nvPr/>
        </p:nvSpPr>
        <p:spPr>
          <a:xfrm>
            <a:off x="1282918" y="721871"/>
            <a:ext cx="459668" cy="459668"/>
          </a:xfrm>
          <a:prstGeom prst="star5">
            <a:avLst>
              <a:gd name="adj" fmla="val 32376"/>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TextBox 51"/>
          <p:cNvSpPr txBox="1"/>
          <p:nvPr/>
        </p:nvSpPr>
        <p:spPr>
          <a:xfrm>
            <a:off x="2649997" y="1040519"/>
            <a:ext cx="338554" cy="461665"/>
          </a:xfrm>
          <a:prstGeom prst="rect">
            <a:avLst/>
          </a:prstGeom>
          <a:noFill/>
        </p:spPr>
        <p:txBody>
          <a:bodyPr wrap="none" rtlCol="0">
            <a:spAutoFit/>
          </a:bodyPr>
          <a:lstStyle/>
          <a:p>
            <a:r>
              <a:rPr lang="en-US" sz="2400" b="1">
                <a:solidFill>
                  <a:schemeClr val="bg1">
                    <a:lumMod val="50000"/>
                  </a:schemeClr>
                </a:solidFill>
              </a:rPr>
              <a:t>2</a:t>
            </a:r>
          </a:p>
        </p:txBody>
      </p:sp>
      <p:sp>
        <p:nvSpPr>
          <p:cNvPr id="53" name="5-Point Star 52">
            <a:hlinkClick r:id="rId3" action="ppaction://hlinksldjump"/>
          </p:cNvPr>
          <p:cNvSpPr/>
          <p:nvPr/>
        </p:nvSpPr>
        <p:spPr>
          <a:xfrm>
            <a:off x="2475216" y="1366226"/>
            <a:ext cx="644356" cy="644356"/>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TextBox 53"/>
          <p:cNvSpPr txBox="1"/>
          <p:nvPr/>
        </p:nvSpPr>
        <p:spPr>
          <a:xfrm>
            <a:off x="5294649" y="228765"/>
            <a:ext cx="338554" cy="461665"/>
          </a:xfrm>
          <a:prstGeom prst="rect">
            <a:avLst/>
          </a:prstGeom>
          <a:noFill/>
        </p:spPr>
        <p:txBody>
          <a:bodyPr wrap="square" rtlCol="0">
            <a:spAutoFit/>
          </a:bodyPr>
          <a:lstStyle/>
          <a:p>
            <a:r>
              <a:rPr lang="en-US" sz="2400" b="1" dirty="0">
                <a:solidFill>
                  <a:schemeClr val="bg1">
                    <a:lumMod val="50000"/>
                  </a:schemeClr>
                </a:solidFill>
              </a:rPr>
              <a:t>5</a:t>
            </a:r>
          </a:p>
        </p:txBody>
      </p:sp>
      <p:sp>
        <p:nvSpPr>
          <p:cNvPr id="55" name="5-Point Star 54">
            <a:hlinkClick r:id="rId4" action="ppaction://hlinksldjump"/>
          </p:cNvPr>
          <p:cNvSpPr/>
          <p:nvPr/>
        </p:nvSpPr>
        <p:spPr>
          <a:xfrm>
            <a:off x="5121002" y="626995"/>
            <a:ext cx="644356" cy="644356"/>
          </a:xfrm>
          <a:prstGeom prst="star5">
            <a:avLst>
              <a:gd name="adj" fmla="val 24077"/>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TextBox 55"/>
          <p:cNvSpPr txBox="1"/>
          <p:nvPr/>
        </p:nvSpPr>
        <p:spPr>
          <a:xfrm>
            <a:off x="6869131" y="1362696"/>
            <a:ext cx="338554" cy="461665"/>
          </a:xfrm>
          <a:prstGeom prst="rect">
            <a:avLst/>
          </a:prstGeom>
          <a:noFill/>
        </p:spPr>
        <p:txBody>
          <a:bodyPr wrap="none" rtlCol="0">
            <a:spAutoFit/>
          </a:bodyPr>
          <a:lstStyle/>
          <a:p>
            <a:r>
              <a:rPr lang="en-US" sz="2400" b="1">
                <a:solidFill>
                  <a:schemeClr val="bg1">
                    <a:lumMod val="50000"/>
                  </a:schemeClr>
                </a:solidFill>
              </a:rPr>
              <a:t>6</a:t>
            </a:r>
          </a:p>
        </p:txBody>
      </p:sp>
      <p:sp>
        <p:nvSpPr>
          <p:cNvPr id="57" name="5-Point Star 56">
            <a:hlinkClick r:id="rId5" action="ppaction://hlinksldjump"/>
          </p:cNvPr>
          <p:cNvSpPr/>
          <p:nvPr/>
        </p:nvSpPr>
        <p:spPr>
          <a:xfrm>
            <a:off x="6694350" y="1688404"/>
            <a:ext cx="644356" cy="644356"/>
          </a:xfrm>
          <a:prstGeom prst="star5">
            <a:avLst>
              <a:gd name="adj" fmla="val 2241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TextBox 57"/>
          <p:cNvSpPr txBox="1"/>
          <p:nvPr/>
        </p:nvSpPr>
        <p:spPr>
          <a:xfrm>
            <a:off x="5316529" y="2098672"/>
            <a:ext cx="338554" cy="461665"/>
          </a:xfrm>
          <a:prstGeom prst="rect">
            <a:avLst/>
          </a:prstGeom>
          <a:noFill/>
        </p:spPr>
        <p:txBody>
          <a:bodyPr wrap="none" rtlCol="0">
            <a:spAutoFit/>
          </a:bodyPr>
          <a:lstStyle/>
          <a:p>
            <a:r>
              <a:rPr lang="en-US" sz="2400" b="1">
                <a:solidFill>
                  <a:schemeClr val="bg1">
                    <a:lumMod val="50000"/>
                  </a:schemeClr>
                </a:solidFill>
              </a:rPr>
              <a:t>4</a:t>
            </a:r>
          </a:p>
        </p:txBody>
      </p:sp>
      <p:sp>
        <p:nvSpPr>
          <p:cNvPr id="59" name="5-Point Star 58">
            <a:hlinkClick r:id="rId6" action="ppaction://hlinksldjump"/>
          </p:cNvPr>
          <p:cNvSpPr/>
          <p:nvPr/>
        </p:nvSpPr>
        <p:spPr>
          <a:xfrm>
            <a:off x="5229139" y="2424380"/>
            <a:ext cx="469574" cy="469574"/>
          </a:xfrm>
          <a:prstGeom prst="star5">
            <a:avLst>
              <a:gd name="adj" fmla="val 28208"/>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TextBox 59"/>
          <p:cNvSpPr txBox="1"/>
          <p:nvPr/>
        </p:nvSpPr>
        <p:spPr>
          <a:xfrm>
            <a:off x="7744204" y="183328"/>
            <a:ext cx="338554" cy="461665"/>
          </a:xfrm>
          <a:prstGeom prst="rect">
            <a:avLst/>
          </a:prstGeom>
          <a:noFill/>
        </p:spPr>
        <p:txBody>
          <a:bodyPr wrap="none" rtlCol="0">
            <a:spAutoFit/>
          </a:bodyPr>
          <a:lstStyle/>
          <a:p>
            <a:r>
              <a:rPr lang="en-US" sz="2400" b="1">
                <a:solidFill>
                  <a:schemeClr val="bg1">
                    <a:lumMod val="50000"/>
                  </a:schemeClr>
                </a:solidFill>
              </a:rPr>
              <a:t>7</a:t>
            </a:r>
          </a:p>
        </p:txBody>
      </p:sp>
      <p:sp>
        <p:nvSpPr>
          <p:cNvPr id="61" name="5-Point Star 60">
            <a:hlinkClick r:id="rId7" action="ppaction://hlinksldjump"/>
          </p:cNvPr>
          <p:cNvSpPr/>
          <p:nvPr/>
        </p:nvSpPr>
        <p:spPr>
          <a:xfrm>
            <a:off x="7569422" y="509036"/>
            <a:ext cx="644356" cy="644356"/>
          </a:xfrm>
          <a:prstGeom prst="star5">
            <a:avLst>
              <a:gd name="adj" fmla="val 14119"/>
              <a:gd name="hf" fmla="val 105146"/>
              <a:gd name="vf" fmla="val 11055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TextBox 61"/>
          <p:cNvSpPr txBox="1"/>
          <p:nvPr/>
        </p:nvSpPr>
        <p:spPr>
          <a:xfrm>
            <a:off x="4281189" y="1398670"/>
            <a:ext cx="338554" cy="461665"/>
          </a:xfrm>
          <a:prstGeom prst="rect">
            <a:avLst/>
          </a:prstGeom>
          <a:noFill/>
        </p:spPr>
        <p:txBody>
          <a:bodyPr wrap="none" rtlCol="0">
            <a:spAutoFit/>
          </a:bodyPr>
          <a:lstStyle/>
          <a:p>
            <a:r>
              <a:rPr lang="en-US" sz="2400" b="1" dirty="0">
                <a:solidFill>
                  <a:schemeClr val="bg1">
                    <a:lumMod val="50000"/>
                  </a:schemeClr>
                </a:solidFill>
              </a:rPr>
              <a:t>3</a:t>
            </a:r>
          </a:p>
        </p:txBody>
      </p:sp>
      <p:sp>
        <p:nvSpPr>
          <p:cNvPr id="63" name="5-Point Star 62">
            <a:hlinkClick r:id="rId8" action="ppaction://hlinksldjump"/>
          </p:cNvPr>
          <p:cNvSpPr/>
          <p:nvPr/>
        </p:nvSpPr>
        <p:spPr>
          <a:xfrm>
            <a:off x="4260138" y="1781533"/>
            <a:ext cx="322178" cy="32217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TextBox 63"/>
          <p:cNvSpPr txBox="1"/>
          <p:nvPr/>
        </p:nvSpPr>
        <p:spPr>
          <a:xfrm>
            <a:off x="3426148" y="794"/>
            <a:ext cx="338554" cy="461665"/>
          </a:xfrm>
          <a:prstGeom prst="rect">
            <a:avLst/>
          </a:prstGeom>
          <a:noFill/>
        </p:spPr>
        <p:txBody>
          <a:bodyPr wrap="none" rtlCol="0">
            <a:spAutoFit/>
          </a:bodyPr>
          <a:lstStyle/>
          <a:p>
            <a:r>
              <a:rPr lang="en-US" sz="2400" b="1">
                <a:solidFill>
                  <a:schemeClr val="bg1">
                    <a:lumMod val="50000"/>
                  </a:schemeClr>
                </a:solidFill>
              </a:rPr>
              <a:t>8</a:t>
            </a:r>
          </a:p>
        </p:txBody>
      </p:sp>
      <p:sp>
        <p:nvSpPr>
          <p:cNvPr id="65" name="5-Point Star 64">
            <a:hlinkClick r:id="rId9" action="ppaction://hlinksldjump"/>
          </p:cNvPr>
          <p:cNvSpPr/>
          <p:nvPr/>
        </p:nvSpPr>
        <p:spPr>
          <a:xfrm>
            <a:off x="3377626" y="326502"/>
            <a:ext cx="391838" cy="391838"/>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Pentagon 69">
            <a:hlinkClick r:id="rId10"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Close</a:t>
            </a:r>
          </a:p>
        </p:txBody>
      </p:sp>
      <p:sp>
        <p:nvSpPr>
          <p:cNvPr id="71" name="Rectangle 70"/>
          <p:cNvSpPr/>
          <p:nvPr/>
        </p:nvSpPr>
        <p:spPr>
          <a:xfrm>
            <a:off x="447143" y="3649995"/>
            <a:ext cx="5568192" cy="1084912"/>
          </a:xfrm>
          <a:prstGeom prst="rect">
            <a:avLst/>
          </a:prstGeom>
          <a:noFill/>
        </p:spPr>
        <p:txBody>
          <a:bodyPr wrap="none" lIns="68580" tIns="34290" rIns="68580" bIns="34290">
            <a:spAutoFit/>
          </a:bodyPr>
          <a:lstStyle/>
          <a:p>
            <a:pPr algn="ctr"/>
            <a:r>
              <a:rPr lang="en-US" sz="6600" b="1" dirty="0">
                <a:ln w="6600">
                  <a:solidFill>
                    <a:schemeClr val="accent2"/>
                  </a:solidFill>
                  <a:prstDash val="solid"/>
                </a:ln>
                <a:solidFill>
                  <a:srgbClr val="FFFFFF"/>
                </a:solidFill>
                <a:effectLst>
                  <a:outerShdw dist="38100" dir="2700000" algn="tl" rotWithShape="0">
                    <a:schemeClr val="accent2"/>
                  </a:outerShdw>
                </a:effectLst>
              </a:rPr>
              <a:t>LUCKY STAR</a:t>
            </a:r>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30105" y="2312231"/>
            <a:ext cx="112481" cy="99502"/>
          </a:xfrm>
          <a:prstGeom prst="rect">
            <a:avLst/>
          </a:prstGeom>
        </p:spPr>
      </p:pic>
      <p:pic>
        <p:nvPicPr>
          <p:cNvPr id="76" name="Picture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2847" y="1002812"/>
            <a:ext cx="185738" cy="164306"/>
          </a:xfrm>
          <a:prstGeom prst="rect">
            <a:avLst/>
          </a:prstGeom>
        </p:spPr>
      </p:pic>
      <p:pic>
        <p:nvPicPr>
          <p:cNvPr id="77" name="Picture 7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7875" y="1400430"/>
            <a:ext cx="154856" cy="136988"/>
          </a:xfrm>
          <a:prstGeom prst="rect">
            <a:avLst/>
          </a:prstGeom>
        </p:spPr>
      </p:pic>
      <p:pic>
        <p:nvPicPr>
          <p:cNvPr id="79" name="Picture 7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81361" y="1417679"/>
            <a:ext cx="130709" cy="1156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1"/>
                                        </p:tgtEl>
                                        <p:attrNameLst>
                                          <p:attrName>ppt_x</p:attrName>
                                          <p:attrName>ppt_y</p:attrName>
                                        </p:attrNameLst>
                                      </p:cBhvr>
                                    </p:animMotion>
                                    <p:animRot by="1500000">
                                      <p:cBhvr>
                                        <p:cTn id="7" dur="125" fill="hold">
                                          <p:stCondLst>
                                            <p:cond delay="0"/>
                                          </p:stCondLst>
                                        </p:cTn>
                                        <p:tgtEl>
                                          <p:spTgt spid="71"/>
                                        </p:tgtEl>
                                        <p:attrNameLst>
                                          <p:attrName>r</p:attrName>
                                        </p:attrNameLst>
                                      </p:cBhvr>
                                    </p:animRot>
                                    <p:animRot by="-1500000">
                                      <p:cBhvr>
                                        <p:cTn id="8" dur="125" fill="hold">
                                          <p:stCondLst>
                                            <p:cond delay="125"/>
                                          </p:stCondLst>
                                        </p:cTn>
                                        <p:tgtEl>
                                          <p:spTgt spid="71"/>
                                        </p:tgtEl>
                                        <p:attrNameLst>
                                          <p:attrName>r</p:attrName>
                                        </p:attrNameLst>
                                      </p:cBhvr>
                                    </p:animRot>
                                    <p:animRot by="-1500000">
                                      <p:cBhvr>
                                        <p:cTn id="9" dur="125" fill="hold">
                                          <p:stCondLst>
                                            <p:cond delay="250"/>
                                          </p:stCondLst>
                                        </p:cTn>
                                        <p:tgtEl>
                                          <p:spTgt spid="71"/>
                                        </p:tgtEl>
                                        <p:attrNameLst>
                                          <p:attrName>r</p:attrName>
                                        </p:attrNameLst>
                                      </p:cBhvr>
                                    </p:animRot>
                                    <p:animRot by="1500000">
                                      <p:cBhvr>
                                        <p:cTn id="10" dur="125" fill="hold">
                                          <p:stCondLst>
                                            <p:cond delay="375"/>
                                          </p:stCondLst>
                                        </p:cTn>
                                        <p:tgtEl>
                                          <p:spTgt spid="71"/>
                                        </p:tgtEl>
                                        <p:attrNameLst>
                                          <p:attrName>r</p:attrName>
                                        </p:attrNameLst>
                                      </p:cBhvr>
                                    </p:animRot>
                                  </p:childTnLst>
                                </p:cTn>
                              </p:par>
                              <p:par>
                                <p:cTn id="11" presetID="8" presetClass="emph" presetSubtype="0" repeatCount="indefinite" fill="hold" grpId="1" nodeType="withEffect">
                                  <p:stCondLst>
                                    <p:cond delay="0"/>
                                  </p:stCondLst>
                                  <p:childTnLst>
                                    <p:animRot by="21600000">
                                      <p:cBhvr>
                                        <p:cTn id="12" dur="3000" fill="hold"/>
                                        <p:tgtEl>
                                          <p:spTgt spid="51"/>
                                        </p:tgtEl>
                                        <p:attrNameLst>
                                          <p:attrName>r</p:attrName>
                                        </p:attrNameLst>
                                      </p:cBhvr>
                                    </p:animRot>
                                  </p:childTnLst>
                                </p:cTn>
                              </p:par>
                              <p:par>
                                <p:cTn id="13" presetID="8" presetClass="emph" presetSubtype="0" repeatCount="indefinite" fill="hold" grpId="1" nodeType="withEffect">
                                  <p:stCondLst>
                                    <p:cond delay="0"/>
                                  </p:stCondLst>
                                  <p:childTnLst>
                                    <p:animRot by="21600000">
                                      <p:cBhvr>
                                        <p:cTn id="14" dur="2500" fill="hold"/>
                                        <p:tgtEl>
                                          <p:spTgt spid="53"/>
                                        </p:tgtEl>
                                        <p:attrNameLst>
                                          <p:attrName>r</p:attrName>
                                        </p:attrNameLst>
                                      </p:cBhvr>
                                    </p:animRot>
                                  </p:childTnLst>
                                </p:cTn>
                              </p:par>
                              <p:par>
                                <p:cTn id="15" presetID="8" presetClass="emph" presetSubtype="0" repeatCount="indefinite" fill="hold" grpId="1" nodeType="withEffect">
                                  <p:stCondLst>
                                    <p:cond delay="0"/>
                                  </p:stCondLst>
                                  <p:childTnLst>
                                    <p:animRot by="21600000">
                                      <p:cBhvr>
                                        <p:cTn id="16" dur="3250" fill="hold"/>
                                        <p:tgtEl>
                                          <p:spTgt spid="55"/>
                                        </p:tgtEl>
                                        <p:attrNameLst>
                                          <p:attrName>r</p:attrName>
                                        </p:attrNameLst>
                                      </p:cBhvr>
                                    </p:animRot>
                                  </p:childTnLst>
                                </p:cTn>
                              </p:par>
                              <p:par>
                                <p:cTn id="17" presetID="8" presetClass="emph" presetSubtype="0" repeatCount="indefinite" fill="hold" grpId="1" nodeType="withEffect">
                                  <p:stCondLst>
                                    <p:cond delay="0"/>
                                  </p:stCondLst>
                                  <p:childTnLst>
                                    <p:animRot by="21600000">
                                      <p:cBhvr>
                                        <p:cTn id="18" dur="1000" fill="hold"/>
                                        <p:tgtEl>
                                          <p:spTgt spid="57"/>
                                        </p:tgtEl>
                                        <p:attrNameLst>
                                          <p:attrName>r</p:attrName>
                                        </p:attrNameLst>
                                      </p:cBhvr>
                                    </p:animRot>
                                  </p:childTnLst>
                                </p:cTn>
                              </p:par>
                              <p:par>
                                <p:cTn id="19" presetID="8" presetClass="emph" presetSubtype="0" repeatCount="indefinite" fill="hold" grpId="1" nodeType="withEffect">
                                  <p:stCondLst>
                                    <p:cond delay="0"/>
                                  </p:stCondLst>
                                  <p:childTnLst>
                                    <p:animRot by="21600000">
                                      <p:cBhvr>
                                        <p:cTn id="20" dur="1250" fill="hold"/>
                                        <p:tgtEl>
                                          <p:spTgt spid="59"/>
                                        </p:tgtEl>
                                        <p:attrNameLst>
                                          <p:attrName>r</p:attrName>
                                        </p:attrNameLst>
                                      </p:cBhvr>
                                    </p:animRot>
                                  </p:childTnLst>
                                </p:cTn>
                              </p:par>
                              <p:par>
                                <p:cTn id="21" presetID="8" presetClass="emph" presetSubtype="0" repeatCount="indefinite" fill="hold" grpId="1" nodeType="withEffect">
                                  <p:stCondLst>
                                    <p:cond delay="0"/>
                                  </p:stCondLst>
                                  <p:childTnLst>
                                    <p:animRot by="21600000">
                                      <p:cBhvr>
                                        <p:cTn id="22" dur="1500" fill="hold"/>
                                        <p:tgtEl>
                                          <p:spTgt spid="61"/>
                                        </p:tgtEl>
                                        <p:attrNameLst>
                                          <p:attrName>r</p:attrName>
                                        </p:attrNameLst>
                                      </p:cBhvr>
                                    </p:animRot>
                                  </p:childTnLst>
                                </p:cTn>
                              </p:par>
                              <p:par>
                                <p:cTn id="23" presetID="8" presetClass="emph" presetSubtype="0" repeatCount="indefinite" fill="hold" grpId="1" nodeType="withEffect">
                                  <p:stCondLst>
                                    <p:cond delay="0"/>
                                  </p:stCondLst>
                                  <p:childTnLst>
                                    <p:animRot by="21600000">
                                      <p:cBhvr>
                                        <p:cTn id="24" dur="1750" fill="hold"/>
                                        <p:tgtEl>
                                          <p:spTgt spid="63"/>
                                        </p:tgtEl>
                                        <p:attrNameLst>
                                          <p:attrName>r</p:attrName>
                                        </p:attrNameLst>
                                      </p:cBhvr>
                                    </p:animRot>
                                  </p:childTnLst>
                                </p:cTn>
                              </p:par>
                              <p:par>
                                <p:cTn id="25" presetID="8" presetClass="emph" presetSubtype="0" repeatCount="indefinite" fill="hold" grpId="1" nodeType="withEffect">
                                  <p:stCondLst>
                                    <p:cond delay="0"/>
                                  </p:stCondLst>
                                  <p:childTnLst>
                                    <p:animRot by="21600000">
                                      <p:cBhvr>
                                        <p:cTn id="26" dur="2000" fill="hold"/>
                                        <p:tgtEl>
                                          <p:spTgt spid="6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51"/>
                    </p:tgtEl>
                  </p:cond>
                </p:stCondLst>
                <p:endSync evt="end" delay="0">
                  <p:rtn val="all"/>
                </p:endSync>
                <p:childTnLst>
                  <p:par>
                    <p:cTn id="28" fill="hold">
                      <p:stCondLst>
                        <p:cond delay="0"/>
                      </p:stCondLst>
                      <p:childTnLst>
                        <p:par>
                          <p:cTn id="29" fill="hold">
                            <p:stCondLst>
                              <p:cond delay="0"/>
                            </p:stCondLst>
                            <p:childTnLst>
                              <p:par>
                                <p:cTn id="30" presetID="23" presetClass="exit" presetSubtype="544" fill="hold" grpId="0" nodeType="clickEffect">
                                  <p:stCondLst>
                                    <p:cond delay="0"/>
                                  </p:stCondLst>
                                  <p:childTnLst>
                                    <p:anim calcmode="lin" valueType="num">
                                      <p:cBhvr>
                                        <p:cTn id="31" dur="500"/>
                                        <p:tgtEl>
                                          <p:spTgt spid="51"/>
                                        </p:tgtEl>
                                        <p:attrNameLst>
                                          <p:attrName>ppt_w</p:attrName>
                                        </p:attrNameLst>
                                      </p:cBhvr>
                                      <p:tavLst>
                                        <p:tav tm="0">
                                          <p:val>
                                            <p:strVal val="ppt_w"/>
                                          </p:val>
                                        </p:tav>
                                        <p:tav tm="100000">
                                          <p:val>
                                            <p:fltVal val="0"/>
                                          </p:val>
                                        </p:tav>
                                      </p:tavLst>
                                    </p:anim>
                                    <p:anim calcmode="lin" valueType="num">
                                      <p:cBhvr>
                                        <p:cTn id="32" dur="500"/>
                                        <p:tgtEl>
                                          <p:spTgt spid="51"/>
                                        </p:tgtEl>
                                        <p:attrNameLst>
                                          <p:attrName>ppt_h</p:attrName>
                                        </p:attrNameLst>
                                      </p:cBhvr>
                                      <p:tavLst>
                                        <p:tav tm="0">
                                          <p:val>
                                            <p:strVal val="ppt_h"/>
                                          </p:val>
                                        </p:tav>
                                        <p:tav tm="100000">
                                          <p:val>
                                            <p:fltVal val="0"/>
                                          </p:val>
                                        </p:tav>
                                      </p:tavLst>
                                    </p:anim>
                                    <p:anim calcmode="lin" valueType="num">
                                      <p:cBhvr>
                                        <p:cTn id="33" dur="500"/>
                                        <p:tgtEl>
                                          <p:spTgt spid="51"/>
                                        </p:tgtEl>
                                        <p:attrNameLst>
                                          <p:attrName>ppt_x</p:attrName>
                                        </p:attrNameLst>
                                      </p:cBhvr>
                                      <p:tavLst>
                                        <p:tav tm="0">
                                          <p:val>
                                            <p:strVal val="ppt_x"/>
                                          </p:val>
                                        </p:tav>
                                        <p:tav tm="100000">
                                          <p:val>
                                            <p:fltVal val="0.5"/>
                                          </p:val>
                                        </p:tav>
                                      </p:tavLst>
                                    </p:anim>
                                    <p:anim calcmode="lin" valueType="num">
                                      <p:cBhvr>
                                        <p:cTn id="34" dur="500"/>
                                        <p:tgtEl>
                                          <p:spTgt spid="51"/>
                                        </p:tgtEl>
                                        <p:attrNameLst>
                                          <p:attrName>ppt_y</p:attrName>
                                        </p:attrNameLst>
                                      </p:cBhvr>
                                      <p:tavLst>
                                        <p:tav tm="0">
                                          <p:val>
                                            <p:strVal val="ppt_y"/>
                                          </p:val>
                                        </p:tav>
                                        <p:tav tm="100000">
                                          <p:val>
                                            <p:fltVal val="0.5"/>
                                          </p:val>
                                        </p:tav>
                                      </p:tavLst>
                                    </p:anim>
                                    <p:set>
                                      <p:cBhvr>
                                        <p:cTn id="35" dur="1" fill="hold">
                                          <p:stCondLst>
                                            <p:cond delay="499"/>
                                          </p:stCondLst>
                                        </p:cTn>
                                        <p:tgtEl>
                                          <p:spTgt spid="51"/>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10"/>
                                        <p:tgtEl>
                                          <p:spTgt spid="29"/>
                                        </p:tgtEl>
                                      </p:cBhvr>
                                    </p:animEffect>
                                    <p:set>
                                      <p:cBhvr>
                                        <p:cTn id="38" dur="1" fill="hold">
                                          <p:stCondLst>
                                            <p:cond delay="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9" restart="whenNotActive" fill="hold" evtFilter="cancelBubble" nodeType="interactiveSeq">
                <p:stCondLst>
                  <p:cond evt="onClick" delay="0">
                    <p:tgtEl>
                      <p:spTgt spid="53"/>
                    </p:tgtEl>
                  </p:cond>
                </p:stCondLst>
                <p:endSync evt="end" delay="0">
                  <p:rtn val="all"/>
                </p:endSync>
                <p:childTnLst>
                  <p:par>
                    <p:cTn id="40" fill="hold">
                      <p:stCondLst>
                        <p:cond delay="0"/>
                      </p:stCondLst>
                      <p:childTnLst>
                        <p:par>
                          <p:cTn id="41" fill="hold">
                            <p:stCondLst>
                              <p:cond delay="0"/>
                            </p:stCondLst>
                            <p:childTnLst>
                              <p:par>
                                <p:cTn id="42" presetID="23" presetClass="exit" presetSubtype="544" fill="hold" grpId="0" nodeType="clickEffect">
                                  <p:stCondLst>
                                    <p:cond delay="0"/>
                                  </p:stCondLst>
                                  <p:childTnLst>
                                    <p:anim calcmode="lin" valueType="num">
                                      <p:cBhvr>
                                        <p:cTn id="43" dur="500"/>
                                        <p:tgtEl>
                                          <p:spTgt spid="53"/>
                                        </p:tgtEl>
                                        <p:attrNameLst>
                                          <p:attrName>ppt_w</p:attrName>
                                        </p:attrNameLst>
                                      </p:cBhvr>
                                      <p:tavLst>
                                        <p:tav tm="0">
                                          <p:val>
                                            <p:strVal val="ppt_w"/>
                                          </p:val>
                                        </p:tav>
                                        <p:tav tm="100000">
                                          <p:val>
                                            <p:fltVal val="0"/>
                                          </p:val>
                                        </p:tav>
                                      </p:tavLst>
                                    </p:anim>
                                    <p:anim calcmode="lin" valueType="num">
                                      <p:cBhvr>
                                        <p:cTn id="44" dur="500"/>
                                        <p:tgtEl>
                                          <p:spTgt spid="53"/>
                                        </p:tgtEl>
                                        <p:attrNameLst>
                                          <p:attrName>ppt_h</p:attrName>
                                        </p:attrNameLst>
                                      </p:cBhvr>
                                      <p:tavLst>
                                        <p:tav tm="0">
                                          <p:val>
                                            <p:strVal val="ppt_h"/>
                                          </p:val>
                                        </p:tav>
                                        <p:tav tm="100000">
                                          <p:val>
                                            <p:fltVal val="0"/>
                                          </p:val>
                                        </p:tav>
                                      </p:tavLst>
                                    </p:anim>
                                    <p:anim calcmode="lin" valueType="num">
                                      <p:cBhvr>
                                        <p:cTn id="45" dur="500"/>
                                        <p:tgtEl>
                                          <p:spTgt spid="53"/>
                                        </p:tgtEl>
                                        <p:attrNameLst>
                                          <p:attrName>ppt_x</p:attrName>
                                        </p:attrNameLst>
                                      </p:cBhvr>
                                      <p:tavLst>
                                        <p:tav tm="0">
                                          <p:val>
                                            <p:strVal val="ppt_x"/>
                                          </p:val>
                                        </p:tav>
                                        <p:tav tm="100000">
                                          <p:val>
                                            <p:fltVal val="0.5"/>
                                          </p:val>
                                        </p:tav>
                                      </p:tavLst>
                                    </p:anim>
                                    <p:anim calcmode="lin" valueType="num">
                                      <p:cBhvr>
                                        <p:cTn id="46" dur="500"/>
                                        <p:tgtEl>
                                          <p:spTgt spid="53"/>
                                        </p:tgtEl>
                                        <p:attrNameLst>
                                          <p:attrName>ppt_y</p:attrName>
                                        </p:attrNameLst>
                                      </p:cBhvr>
                                      <p:tavLst>
                                        <p:tav tm="0">
                                          <p:val>
                                            <p:strVal val="ppt_y"/>
                                          </p:val>
                                        </p:tav>
                                        <p:tav tm="100000">
                                          <p:val>
                                            <p:fltVal val="0.5"/>
                                          </p:val>
                                        </p:tav>
                                      </p:tavLst>
                                    </p:anim>
                                    <p:set>
                                      <p:cBhvr>
                                        <p:cTn id="47" dur="1" fill="hold">
                                          <p:stCondLst>
                                            <p:cond delay="499"/>
                                          </p:stCondLst>
                                        </p:cTn>
                                        <p:tgtEl>
                                          <p:spTgt spid="53"/>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10"/>
                                        <p:tgtEl>
                                          <p:spTgt spid="52"/>
                                        </p:tgtEl>
                                      </p:cBhvr>
                                    </p:animEffect>
                                    <p:set>
                                      <p:cBhvr>
                                        <p:cTn id="50" dur="1" fill="hold">
                                          <p:stCondLst>
                                            <p:cond delay="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51" restart="whenNotActive" fill="hold" evtFilter="cancelBubble" nodeType="interactiveSeq">
                <p:stCondLst>
                  <p:cond evt="onClick" delay="0">
                    <p:tgtEl>
                      <p:spTgt spid="55"/>
                    </p:tgtEl>
                  </p:cond>
                </p:stCondLst>
                <p:endSync evt="end" delay="0">
                  <p:rtn val="all"/>
                </p:endSync>
                <p:childTnLst>
                  <p:par>
                    <p:cTn id="52" fill="hold">
                      <p:stCondLst>
                        <p:cond delay="0"/>
                      </p:stCondLst>
                      <p:childTnLst>
                        <p:par>
                          <p:cTn id="53" fill="hold">
                            <p:stCondLst>
                              <p:cond delay="0"/>
                            </p:stCondLst>
                            <p:childTnLst>
                              <p:par>
                                <p:cTn id="54" presetID="23" presetClass="exit" presetSubtype="544" fill="hold" grpId="0" nodeType="clickEffect">
                                  <p:stCondLst>
                                    <p:cond delay="0"/>
                                  </p:stCondLst>
                                  <p:childTnLst>
                                    <p:anim calcmode="lin" valueType="num">
                                      <p:cBhvr>
                                        <p:cTn id="55" dur="500"/>
                                        <p:tgtEl>
                                          <p:spTgt spid="55"/>
                                        </p:tgtEl>
                                        <p:attrNameLst>
                                          <p:attrName>ppt_w</p:attrName>
                                        </p:attrNameLst>
                                      </p:cBhvr>
                                      <p:tavLst>
                                        <p:tav tm="0">
                                          <p:val>
                                            <p:strVal val="ppt_w"/>
                                          </p:val>
                                        </p:tav>
                                        <p:tav tm="100000">
                                          <p:val>
                                            <p:fltVal val="0"/>
                                          </p:val>
                                        </p:tav>
                                      </p:tavLst>
                                    </p:anim>
                                    <p:anim calcmode="lin" valueType="num">
                                      <p:cBhvr>
                                        <p:cTn id="56" dur="500"/>
                                        <p:tgtEl>
                                          <p:spTgt spid="55"/>
                                        </p:tgtEl>
                                        <p:attrNameLst>
                                          <p:attrName>ppt_h</p:attrName>
                                        </p:attrNameLst>
                                      </p:cBhvr>
                                      <p:tavLst>
                                        <p:tav tm="0">
                                          <p:val>
                                            <p:strVal val="ppt_h"/>
                                          </p:val>
                                        </p:tav>
                                        <p:tav tm="100000">
                                          <p:val>
                                            <p:fltVal val="0"/>
                                          </p:val>
                                        </p:tav>
                                      </p:tavLst>
                                    </p:anim>
                                    <p:anim calcmode="lin" valueType="num">
                                      <p:cBhvr>
                                        <p:cTn id="57" dur="500"/>
                                        <p:tgtEl>
                                          <p:spTgt spid="55"/>
                                        </p:tgtEl>
                                        <p:attrNameLst>
                                          <p:attrName>ppt_x</p:attrName>
                                        </p:attrNameLst>
                                      </p:cBhvr>
                                      <p:tavLst>
                                        <p:tav tm="0">
                                          <p:val>
                                            <p:strVal val="ppt_x"/>
                                          </p:val>
                                        </p:tav>
                                        <p:tav tm="100000">
                                          <p:val>
                                            <p:fltVal val="0.5"/>
                                          </p:val>
                                        </p:tav>
                                      </p:tavLst>
                                    </p:anim>
                                    <p:anim calcmode="lin" valueType="num">
                                      <p:cBhvr>
                                        <p:cTn id="58" dur="500"/>
                                        <p:tgtEl>
                                          <p:spTgt spid="55"/>
                                        </p:tgtEl>
                                        <p:attrNameLst>
                                          <p:attrName>ppt_y</p:attrName>
                                        </p:attrNameLst>
                                      </p:cBhvr>
                                      <p:tavLst>
                                        <p:tav tm="0">
                                          <p:val>
                                            <p:strVal val="ppt_y"/>
                                          </p:val>
                                        </p:tav>
                                        <p:tav tm="100000">
                                          <p:val>
                                            <p:fltVal val="0.5"/>
                                          </p:val>
                                        </p:tav>
                                      </p:tavLst>
                                    </p:anim>
                                    <p:set>
                                      <p:cBhvr>
                                        <p:cTn id="59" dur="1" fill="hold">
                                          <p:stCondLst>
                                            <p:cond delay="499"/>
                                          </p:stCondLst>
                                        </p:cTn>
                                        <p:tgtEl>
                                          <p:spTgt spid="55"/>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10"/>
                                        <p:tgtEl>
                                          <p:spTgt spid="54"/>
                                        </p:tgtEl>
                                      </p:cBhvr>
                                    </p:animEffect>
                                    <p:set>
                                      <p:cBhvr>
                                        <p:cTn id="62" dur="1" fill="hold">
                                          <p:stCondLst>
                                            <p:cond delay="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63" restart="whenNotActive" fill="hold" evtFilter="cancelBubble" nodeType="interactiveSeq">
                <p:stCondLst>
                  <p:cond evt="onClick" delay="0">
                    <p:tgtEl>
                      <p:spTgt spid="57"/>
                    </p:tgtEl>
                  </p:cond>
                </p:stCondLst>
                <p:endSync evt="end" delay="0">
                  <p:rtn val="all"/>
                </p:endSync>
                <p:childTnLst>
                  <p:par>
                    <p:cTn id="64" fill="hold">
                      <p:stCondLst>
                        <p:cond delay="0"/>
                      </p:stCondLst>
                      <p:childTnLst>
                        <p:par>
                          <p:cTn id="65" fill="hold">
                            <p:stCondLst>
                              <p:cond delay="0"/>
                            </p:stCondLst>
                            <p:childTnLst>
                              <p:par>
                                <p:cTn id="66" presetID="23" presetClass="exit" presetSubtype="544" fill="hold" grpId="0" nodeType="clickEffect">
                                  <p:stCondLst>
                                    <p:cond delay="0"/>
                                  </p:stCondLst>
                                  <p:childTnLst>
                                    <p:anim calcmode="lin" valueType="num">
                                      <p:cBhvr>
                                        <p:cTn id="67" dur="500"/>
                                        <p:tgtEl>
                                          <p:spTgt spid="57"/>
                                        </p:tgtEl>
                                        <p:attrNameLst>
                                          <p:attrName>ppt_w</p:attrName>
                                        </p:attrNameLst>
                                      </p:cBhvr>
                                      <p:tavLst>
                                        <p:tav tm="0">
                                          <p:val>
                                            <p:strVal val="ppt_w"/>
                                          </p:val>
                                        </p:tav>
                                        <p:tav tm="100000">
                                          <p:val>
                                            <p:fltVal val="0"/>
                                          </p:val>
                                        </p:tav>
                                      </p:tavLst>
                                    </p:anim>
                                    <p:anim calcmode="lin" valueType="num">
                                      <p:cBhvr>
                                        <p:cTn id="68" dur="500"/>
                                        <p:tgtEl>
                                          <p:spTgt spid="57"/>
                                        </p:tgtEl>
                                        <p:attrNameLst>
                                          <p:attrName>ppt_h</p:attrName>
                                        </p:attrNameLst>
                                      </p:cBhvr>
                                      <p:tavLst>
                                        <p:tav tm="0">
                                          <p:val>
                                            <p:strVal val="ppt_h"/>
                                          </p:val>
                                        </p:tav>
                                        <p:tav tm="100000">
                                          <p:val>
                                            <p:fltVal val="0"/>
                                          </p:val>
                                        </p:tav>
                                      </p:tavLst>
                                    </p:anim>
                                    <p:anim calcmode="lin" valueType="num">
                                      <p:cBhvr>
                                        <p:cTn id="69" dur="500"/>
                                        <p:tgtEl>
                                          <p:spTgt spid="57"/>
                                        </p:tgtEl>
                                        <p:attrNameLst>
                                          <p:attrName>ppt_x</p:attrName>
                                        </p:attrNameLst>
                                      </p:cBhvr>
                                      <p:tavLst>
                                        <p:tav tm="0">
                                          <p:val>
                                            <p:strVal val="ppt_x"/>
                                          </p:val>
                                        </p:tav>
                                        <p:tav tm="100000">
                                          <p:val>
                                            <p:fltVal val="0.5"/>
                                          </p:val>
                                        </p:tav>
                                      </p:tavLst>
                                    </p:anim>
                                    <p:anim calcmode="lin" valueType="num">
                                      <p:cBhvr>
                                        <p:cTn id="70" dur="500"/>
                                        <p:tgtEl>
                                          <p:spTgt spid="57"/>
                                        </p:tgtEl>
                                        <p:attrNameLst>
                                          <p:attrName>ppt_y</p:attrName>
                                        </p:attrNameLst>
                                      </p:cBhvr>
                                      <p:tavLst>
                                        <p:tav tm="0">
                                          <p:val>
                                            <p:strVal val="ppt_y"/>
                                          </p:val>
                                        </p:tav>
                                        <p:tav tm="100000">
                                          <p:val>
                                            <p:fltVal val="0.5"/>
                                          </p:val>
                                        </p:tav>
                                      </p:tavLst>
                                    </p:anim>
                                    <p:set>
                                      <p:cBhvr>
                                        <p:cTn id="71" dur="1" fill="hold">
                                          <p:stCondLst>
                                            <p:cond delay="499"/>
                                          </p:stCondLst>
                                        </p:cTn>
                                        <p:tgtEl>
                                          <p:spTgt spid="57"/>
                                        </p:tgtEl>
                                        <p:attrNameLst>
                                          <p:attrName>style.visibility</p:attrName>
                                        </p:attrNameLst>
                                      </p:cBhvr>
                                      <p:to>
                                        <p:strVal val="hidden"/>
                                      </p:to>
                                    </p:set>
                                  </p:childTnLst>
                                </p:cTn>
                              </p:par>
                              <p:par>
                                <p:cTn id="72" presetID="10" presetClass="exit" presetSubtype="0" fill="hold" grpId="0" nodeType="withEffect">
                                  <p:stCondLst>
                                    <p:cond delay="0"/>
                                  </p:stCondLst>
                                  <p:childTnLst>
                                    <p:animEffect transition="out" filter="fade">
                                      <p:cBhvr>
                                        <p:cTn id="73" dur="10"/>
                                        <p:tgtEl>
                                          <p:spTgt spid="56"/>
                                        </p:tgtEl>
                                      </p:cBhvr>
                                    </p:animEffect>
                                    <p:set>
                                      <p:cBhvr>
                                        <p:cTn id="74" dur="1" fill="hold">
                                          <p:stCondLst>
                                            <p:cond delay="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75" restart="whenNotActive" fill="hold" evtFilter="cancelBubble" nodeType="interactiveSeq">
                <p:stCondLst>
                  <p:cond evt="onClick" delay="0">
                    <p:tgtEl>
                      <p:spTgt spid="59"/>
                    </p:tgtEl>
                  </p:cond>
                </p:stCondLst>
                <p:endSync evt="end" delay="0">
                  <p:rtn val="all"/>
                </p:endSync>
                <p:childTnLst>
                  <p:par>
                    <p:cTn id="76" fill="hold">
                      <p:stCondLst>
                        <p:cond delay="0"/>
                      </p:stCondLst>
                      <p:childTnLst>
                        <p:par>
                          <p:cTn id="77" fill="hold">
                            <p:stCondLst>
                              <p:cond delay="0"/>
                            </p:stCondLst>
                            <p:childTnLst>
                              <p:par>
                                <p:cTn id="78" presetID="23" presetClass="exit" presetSubtype="544" fill="hold" grpId="0" nodeType="clickEffect">
                                  <p:stCondLst>
                                    <p:cond delay="0"/>
                                  </p:stCondLst>
                                  <p:childTnLst>
                                    <p:anim calcmode="lin" valueType="num">
                                      <p:cBhvr>
                                        <p:cTn id="79" dur="500"/>
                                        <p:tgtEl>
                                          <p:spTgt spid="59"/>
                                        </p:tgtEl>
                                        <p:attrNameLst>
                                          <p:attrName>ppt_w</p:attrName>
                                        </p:attrNameLst>
                                      </p:cBhvr>
                                      <p:tavLst>
                                        <p:tav tm="0">
                                          <p:val>
                                            <p:strVal val="ppt_w"/>
                                          </p:val>
                                        </p:tav>
                                        <p:tav tm="100000">
                                          <p:val>
                                            <p:fltVal val="0"/>
                                          </p:val>
                                        </p:tav>
                                      </p:tavLst>
                                    </p:anim>
                                    <p:anim calcmode="lin" valueType="num">
                                      <p:cBhvr>
                                        <p:cTn id="80" dur="500"/>
                                        <p:tgtEl>
                                          <p:spTgt spid="59"/>
                                        </p:tgtEl>
                                        <p:attrNameLst>
                                          <p:attrName>ppt_h</p:attrName>
                                        </p:attrNameLst>
                                      </p:cBhvr>
                                      <p:tavLst>
                                        <p:tav tm="0">
                                          <p:val>
                                            <p:strVal val="ppt_h"/>
                                          </p:val>
                                        </p:tav>
                                        <p:tav tm="100000">
                                          <p:val>
                                            <p:fltVal val="0"/>
                                          </p:val>
                                        </p:tav>
                                      </p:tavLst>
                                    </p:anim>
                                    <p:anim calcmode="lin" valueType="num">
                                      <p:cBhvr>
                                        <p:cTn id="81" dur="500"/>
                                        <p:tgtEl>
                                          <p:spTgt spid="59"/>
                                        </p:tgtEl>
                                        <p:attrNameLst>
                                          <p:attrName>ppt_x</p:attrName>
                                        </p:attrNameLst>
                                      </p:cBhvr>
                                      <p:tavLst>
                                        <p:tav tm="0">
                                          <p:val>
                                            <p:strVal val="ppt_x"/>
                                          </p:val>
                                        </p:tav>
                                        <p:tav tm="100000">
                                          <p:val>
                                            <p:fltVal val="0.5"/>
                                          </p:val>
                                        </p:tav>
                                      </p:tavLst>
                                    </p:anim>
                                    <p:anim calcmode="lin" valueType="num">
                                      <p:cBhvr>
                                        <p:cTn id="82" dur="500"/>
                                        <p:tgtEl>
                                          <p:spTgt spid="59"/>
                                        </p:tgtEl>
                                        <p:attrNameLst>
                                          <p:attrName>ppt_y</p:attrName>
                                        </p:attrNameLst>
                                      </p:cBhvr>
                                      <p:tavLst>
                                        <p:tav tm="0">
                                          <p:val>
                                            <p:strVal val="ppt_y"/>
                                          </p:val>
                                        </p:tav>
                                        <p:tav tm="100000">
                                          <p:val>
                                            <p:fltVal val="0.5"/>
                                          </p:val>
                                        </p:tav>
                                      </p:tavLst>
                                    </p:anim>
                                    <p:set>
                                      <p:cBhvr>
                                        <p:cTn id="83" dur="1" fill="hold">
                                          <p:stCondLst>
                                            <p:cond delay="499"/>
                                          </p:stCondLst>
                                        </p:cTn>
                                        <p:tgtEl>
                                          <p:spTgt spid="59"/>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10"/>
                                        <p:tgtEl>
                                          <p:spTgt spid="58"/>
                                        </p:tgtEl>
                                      </p:cBhvr>
                                    </p:animEffect>
                                    <p:set>
                                      <p:cBhvr>
                                        <p:cTn id="86" dur="1" fill="hold">
                                          <p:stCondLst>
                                            <p:cond delay="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7" restart="whenNotActive" fill="hold" evtFilter="cancelBubble" nodeType="interactiveSeq">
                <p:stCondLst>
                  <p:cond evt="onClick" delay="0">
                    <p:tgtEl>
                      <p:spTgt spid="61"/>
                    </p:tgtEl>
                  </p:cond>
                </p:stCondLst>
                <p:endSync evt="end" delay="0">
                  <p:rtn val="all"/>
                </p:endSync>
                <p:childTnLst>
                  <p:par>
                    <p:cTn id="88" fill="hold">
                      <p:stCondLst>
                        <p:cond delay="0"/>
                      </p:stCondLst>
                      <p:childTnLst>
                        <p:par>
                          <p:cTn id="89" fill="hold">
                            <p:stCondLst>
                              <p:cond delay="0"/>
                            </p:stCondLst>
                            <p:childTnLst>
                              <p:par>
                                <p:cTn id="90" presetID="23" presetClass="exit" presetSubtype="544" fill="hold" grpId="0" nodeType="clickEffect">
                                  <p:stCondLst>
                                    <p:cond delay="0"/>
                                  </p:stCondLst>
                                  <p:childTnLst>
                                    <p:anim calcmode="lin" valueType="num">
                                      <p:cBhvr>
                                        <p:cTn id="91" dur="500"/>
                                        <p:tgtEl>
                                          <p:spTgt spid="61"/>
                                        </p:tgtEl>
                                        <p:attrNameLst>
                                          <p:attrName>ppt_w</p:attrName>
                                        </p:attrNameLst>
                                      </p:cBhvr>
                                      <p:tavLst>
                                        <p:tav tm="0">
                                          <p:val>
                                            <p:strVal val="ppt_w"/>
                                          </p:val>
                                        </p:tav>
                                        <p:tav tm="100000">
                                          <p:val>
                                            <p:fltVal val="0"/>
                                          </p:val>
                                        </p:tav>
                                      </p:tavLst>
                                    </p:anim>
                                    <p:anim calcmode="lin" valueType="num">
                                      <p:cBhvr>
                                        <p:cTn id="92" dur="500"/>
                                        <p:tgtEl>
                                          <p:spTgt spid="61"/>
                                        </p:tgtEl>
                                        <p:attrNameLst>
                                          <p:attrName>ppt_h</p:attrName>
                                        </p:attrNameLst>
                                      </p:cBhvr>
                                      <p:tavLst>
                                        <p:tav tm="0">
                                          <p:val>
                                            <p:strVal val="ppt_h"/>
                                          </p:val>
                                        </p:tav>
                                        <p:tav tm="100000">
                                          <p:val>
                                            <p:fltVal val="0"/>
                                          </p:val>
                                        </p:tav>
                                      </p:tavLst>
                                    </p:anim>
                                    <p:anim calcmode="lin" valueType="num">
                                      <p:cBhvr>
                                        <p:cTn id="93" dur="500"/>
                                        <p:tgtEl>
                                          <p:spTgt spid="61"/>
                                        </p:tgtEl>
                                        <p:attrNameLst>
                                          <p:attrName>ppt_x</p:attrName>
                                        </p:attrNameLst>
                                      </p:cBhvr>
                                      <p:tavLst>
                                        <p:tav tm="0">
                                          <p:val>
                                            <p:strVal val="ppt_x"/>
                                          </p:val>
                                        </p:tav>
                                        <p:tav tm="100000">
                                          <p:val>
                                            <p:fltVal val="0.5"/>
                                          </p:val>
                                        </p:tav>
                                      </p:tavLst>
                                    </p:anim>
                                    <p:anim calcmode="lin" valueType="num">
                                      <p:cBhvr>
                                        <p:cTn id="94" dur="500"/>
                                        <p:tgtEl>
                                          <p:spTgt spid="61"/>
                                        </p:tgtEl>
                                        <p:attrNameLst>
                                          <p:attrName>ppt_y</p:attrName>
                                        </p:attrNameLst>
                                      </p:cBhvr>
                                      <p:tavLst>
                                        <p:tav tm="0">
                                          <p:val>
                                            <p:strVal val="ppt_y"/>
                                          </p:val>
                                        </p:tav>
                                        <p:tav tm="100000">
                                          <p:val>
                                            <p:fltVal val="0.5"/>
                                          </p:val>
                                        </p:tav>
                                      </p:tavLst>
                                    </p:anim>
                                    <p:set>
                                      <p:cBhvr>
                                        <p:cTn id="95" dur="1" fill="hold">
                                          <p:stCondLst>
                                            <p:cond delay="499"/>
                                          </p:stCondLst>
                                        </p:cTn>
                                        <p:tgtEl>
                                          <p:spTgt spid="61"/>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10"/>
                                        <p:tgtEl>
                                          <p:spTgt spid="60"/>
                                        </p:tgtEl>
                                      </p:cBhvr>
                                    </p:animEffect>
                                    <p:set>
                                      <p:cBhvr>
                                        <p:cTn id="98" dur="1" fill="hold">
                                          <p:stCondLst>
                                            <p:cond delay="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9" restart="whenNotActive" fill="hold" evtFilter="cancelBubble" nodeType="interactiveSeq">
                <p:stCondLst>
                  <p:cond evt="onClick" delay="0">
                    <p:tgtEl>
                      <p:spTgt spid="63"/>
                    </p:tgtEl>
                  </p:cond>
                </p:stCondLst>
                <p:endSync evt="end" delay="0">
                  <p:rtn val="all"/>
                </p:endSync>
                <p:childTnLst>
                  <p:par>
                    <p:cTn id="100" fill="hold">
                      <p:stCondLst>
                        <p:cond delay="0"/>
                      </p:stCondLst>
                      <p:childTnLst>
                        <p:par>
                          <p:cTn id="101" fill="hold">
                            <p:stCondLst>
                              <p:cond delay="0"/>
                            </p:stCondLst>
                            <p:childTnLst>
                              <p:par>
                                <p:cTn id="102" presetID="23" presetClass="exit" presetSubtype="544" fill="hold" grpId="0" nodeType="clickEffect">
                                  <p:stCondLst>
                                    <p:cond delay="0"/>
                                  </p:stCondLst>
                                  <p:childTnLst>
                                    <p:anim calcmode="lin" valueType="num">
                                      <p:cBhvr>
                                        <p:cTn id="103" dur="500"/>
                                        <p:tgtEl>
                                          <p:spTgt spid="63"/>
                                        </p:tgtEl>
                                        <p:attrNameLst>
                                          <p:attrName>ppt_w</p:attrName>
                                        </p:attrNameLst>
                                      </p:cBhvr>
                                      <p:tavLst>
                                        <p:tav tm="0">
                                          <p:val>
                                            <p:strVal val="ppt_w"/>
                                          </p:val>
                                        </p:tav>
                                        <p:tav tm="100000">
                                          <p:val>
                                            <p:fltVal val="0"/>
                                          </p:val>
                                        </p:tav>
                                      </p:tavLst>
                                    </p:anim>
                                    <p:anim calcmode="lin" valueType="num">
                                      <p:cBhvr>
                                        <p:cTn id="104" dur="500"/>
                                        <p:tgtEl>
                                          <p:spTgt spid="63"/>
                                        </p:tgtEl>
                                        <p:attrNameLst>
                                          <p:attrName>ppt_h</p:attrName>
                                        </p:attrNameLst>
                                      </p:cBhvr>
                                      <p:tavLst>
                                        <p:tav tm="0">
                                          <p:val>
                                            <p:strVal val="ppt_h"/>
                                          </p:val>
                                        </p:tav>
                                        <p:tav tm="100000">
                                          <p:val>
                                            <p:fltVal val="0"/>
                                          </p:val>
                                        </p:tav>
                                      </p:tavLst>
                                    </p:anim>
                                    <p:anim calcmode="lin" valueType="num">
                                      <p:cBhvr>
                                        <p:cTn id="105" dur="500"/>
                                        <p:tgtEl>
                                          <p:spTgt spid="63"/>
                                        </p:tgtEl>
                                        <p:attrNameLst>
                                          <p:attrName>ppt_x</p:attrName>
                                        </p:attrNameLst>
                                      </p:cBhvr>
                                      <p:tavLst>
                                        <p:tav tm="0">
                                          <p:val>
                                            <p:strVal val="ppt_x"/>
                                          </p:val>
                                        </p:tav>
                                        <p:tav tm="100000">
                                          <p:val>
                                            <p:fltVal val="0.5"/>
                                          </p:val>
                                        </p:tav>
                                      </p:tavLst>
                                    </p:anim>
                                    <p:anim calcmode="lin" valueType="num">
                                      <p:cBhvr>
                                        <p:cTn id="106" dur="500"/>
                                        <p:tgtEl>
                                          <p:spTgt spid="63"/>
                                        </p:tgtEl>
                                        <p:attrNameLst>
                                          <p:attrName>ppt_y</p:attrName>
                                        </p:attrNameLst>
                                      </p:cBhvr>
                                      <p:tavLst>
                                        <p:tav tm="0">
                                          <p:val>
                                            <p:strVal val="ppt_y"/>
                                          </p:val>
                                        </p:tav>
                                        <p:tav tm="100000">
                                          <p:val>
                                            <p:fltVal val="0.5"/>
                                          </p:val>
                                        </p:tav>
                                      </p:tavLst>
                                    </p:anim>
                                    <p:set>
                                      <p:cBhvr>
                                        <p:cTn id="107" dur="1" fill="hold">
                                          <p:stCondLst>
                                            <p:cond delay="499"/>
                                          </p:stCondLst>
                                        </p:cTn>
                                        <p:tgtEl>
                                          <p:spTgt spid="63"/>
                                        </p:tgtEl>
                                        <p:attrNameLst>
                                          <p:attrName>style.visibility</p:attrName>
                                        </p:attrNameLst>
                                      </p:cBhvr>
                                      <p:to>
                                        <p:strVal val="hidden"/>
                                      </p:to>
                                    </p:set>
                                  </p:childTnLst>
                                </p:cTn>
                              </p:par>
                              <p:par>
                                <p:cTn id="108" presetID="10" presetClass="exit" presetSubtype="0" fill="hold" grpId="0" nodeType="withEffect">
                                  <p:stCondLst>
                                    <p:cond delay="0"/>
                                  </p:stCondLst>
                                  <p:childTnLst>
                                    <p:animEffect transition="out" filter="fade">
                                      <p:cBhvr>
                                        <p:cTn id="109" dur="10"/>
                                        <p:tgtEl>
                                          <p:spTgt spid="62"/>
                                        </p:tgtEl>
                                      </p:cBhvr>
                                    </p:animEffect>
                                    <p:set>
                                      <p:cBhvr>
                                        <p:cTn id="110" dur="1" fill="hold">
                                          <p:stCondLst>
                                            <p:cond delay="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11" restart="whenNotActive" fill="hold" evtFilter="cancelBubble" nodeType="interactiveSeq">
                <p:stCondLst>
                  <p:cond evt="onClick" delay="0">
                    <p:tgtEl>
                      <p:spTgt spid="65"/>
                    </p:tgtEl>
                  </p:cond>
                </p:stCondLst>
                <p:endSync evt="end" delay="0">
                  <p:rtn val="all"/>
                </p:endSync>
                <p:childTnLst>
                  <p:par>
                    <p:cTn id="112" fill="hold">
                      <p:stCondLst>
                        <p:cond delay="0"/>
                      </p:stCondLst>
                      <p:childTnLst>
                        <p:par>
                          <p:cTn id="113" fill="hold">
                            <p:stCondLst>
                              <p:cond delay="0"/>
                            </p:stCondLst>
                            <p:childTnLst>
                              <p:par>
                                <p:cTn id="114" presetID="23" presetClass="exit" presetSubtype="544" fill="hold" grpId="0" nodeType="clickEffect">
                                  <p:stCondLst>
                                    <p:cond delay="0"/>
                                  </p:stCondLst>
                                  <p:childTnLst>
                                    <p:anim calcmode="lin" valueType="num">
                                      <p:cBhvr>
                                        <p:cTn id="115" dur="500"/>
                                        <p:tgtEl>
                                          <p:spTgt spid="65"/>
                                        </p:tgtEl>
                                        <p:attrNameLst>
                                          <p:attrName>ppt_w</p:attrName>
                                        </p:attrNameLst>
                                      </p:cBhvr>
                                      <p:tavLst>
                                        <p:tav tm="0">
                                          <p:val>
                                            <p:strVal val="ppt_w"/>
                                          </p:val>
                                        </p:tav>
                                        <p:tav tm="100000">
                                          <p:val>
                                            <p:fltVal val="0"/>
                                          </p:val>
                                        </p:tav>
                                      </p:tavLst>
                                    </p:anim>
                                    <p:anim calcmode="lin" valueType="num">
                                      <p:cBhvr>
                                        <p:cTn id="116" dur="500"/>
                                        <p:tgtEl>
                                          <p:spTgt spid="65"/>
                                        </p:tgtEl>
                                        <p:attrNameLst>
                                          <p:attrName>ppt_h</p:attrName>
                                        </p:attrNameLst>
                                      </p:cBhvr>
                                      <p:tavLst>
                                        <p:tav tm="0">
                                          <p:val>
                                            <p:strVal val="ppt_h"/>
                                          </p:val>
                                        </p:tav>
                                        <p:tav tm="100000">
                                          <p:val>
                                            <p:fltVal val="0"/>
                                          </p:val>
                                        </p:tav>
                                      </p:tavLst>
                                    </p:anim>
                                    <p:anim calcmode="lin" valueType="num">
                                      <p:cBhvr>
                                        <p:cTn id="117" dur="500"/>
                                        <p:tgtEl>
                                          <p:spTgt spid="65"/>
                                        </p:tgtEl>
                                        <p:attrNameLst>
                                          <p:attrName>ppt_x</p:attrName>
                                        </p:attrNameLst>
                                      </p:cBhvr>
                                      <p:tavLst>
                                        <p:tav tm="0">
                                          <p:val>
                                            <p:strVal val="ppt_x"/>
                                          </p:val>
                                        </p:tav>
                                        <p:tav tm="100000">
                                          <p:val>
                                            <p:fltVal val="0.5"/>
                                          </p:val>
                                        </p:tav>
                                      </p:tavLst>
                                    </p:anim>
                                    <p:anim calcmode="lin" valueType="num">
                                      <p:cBhvr>
                                        <p:cTn id="118" dur="500"/>
                                        <p:tgtEl>
                                          <p:spTgt spid="65"/>
                                        </p:tgtEl>
                                        <p:attrNameLst>
                                          <p:attrName>ppt_y</p:attrName>
                                        </p:attrNameLst>
                                      </p:cBhvr>
                                      <p:tavLst>
                                        <p:tav tm="0">
                                          <p:val>
                                            <p:strVal val="ppt_y"/>
                                          </p:val>
                                        </p:tav>
                                        <p:tav tm="100000">
                                          <p:val>
                                            <p:fltVal val="0.5"/>
                                          </p:val>
                                        </p:tav>
                                      </p:tavLst>
                                    </p:anim>
                                    <p:set>
                                      <p:cBhvr>
                                        <p:cTn id="119" dur="1" fill="hold">
                                          <p:stCondLst>
                                            <p:cond delay="499"/>
                                          </p:stCondLst>
                                        </p:cTn>
                                        <p:tgtEl>
                                          <p:spTgt spid="65"/>
                                        </p:tgtEl>
                                        <p:attrNameLst>
                                          <p:attrName>style.visibility</p:attrName>
                                        </p:attrNameLst>
                                      </p:cBhvr>
                                      <p:to>
                                        <p:strVal val="hidden"/>
                                      </p:to>
                                    </p:set>
                                  </p:childTnLst>
                                </p:cTn>
                              </p:par>
                              <p:par>
                                <p:cTn id="120" presetID="10" presetClass="exit" presetSubtype="0" fill="hold" grpId="0" nodeType="withEffect">
                                  <p:stCondLst>
                                    <p:cond delay="0"/>
                                  </p:stCondLst>
                                  <p:childTnLst>
                                    <p:animEffect transition="out" filter="fade">
                                      <p:cBhvr>
                                        <p:cTn id="121" dur="10"/>
                                        <p:tgtEl>
                                          <p:spTgt spid="64"/>
                                        </p:tgtEl>
                                      </p:cBhvr>
                                    </p:animEffect>
                                    <p:set>
                                      <p:cBhvr>
                                        <p:cTn id="122" dur="1" fill="hold">
                                          <p:stCondLst>
                                            <p:cond delay="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5"/>
                  </p:tgtEl>
                </p:cond>
              </p:nextCondLst>
            </p:seq>
          </p:childTnLst>
        </p:cTn>
      </p:par>
    </p:tnLst>
    <p:bldLst>
      <p:bldP spid="29" grpId="0"/>
      <p:bldP spid="51" grpId="0" animBg="1"/>
      <p:bldP spid="51" grpId="1" animBg="1"/>
      <p:bldP spid="52" grpId="0"/>
      <p:bldP spid="53" grpId="0" animBg="1"/>
      <p:bldP spid="53" grpId="1" animBg="1"/>
      <p:bldP spid="54" grpId="0"/>
      <p:bldP spid="55" grpId="0" animBg="1"/>
      <p:bldP spid="55" grpId="1" animBg="1"/>
      <p:bldP spid="56" grpId="0"/>
      <p:bldP spid="57" grpId="0" animBg="1"/>
      <p:bldP spid="57" grpId="1" animBg="1"/>
      <p:bldP spid="58" grpId="0"/>
      <p:bldP spid="59" grpId="0" animBg="1"/>
      <p:bldP spid="59" grpId="1" animBg="1"/>
      <p:bldP spid="60" grpId="0"/>
      <p:bldP spid="61" grpId="0" animBg="1"/>
      <p:bldP spid="61" grpId="1" animBg="1"/>
      <p:bldP spid="62" grpId="0"/>
      <p:bldP spid="63" grpId="0" animBg="1"/>
      <p:bldP spid="63" grpId="1" animBg="1"/>
      <p:bldP spid="64" grpId="0"/>
      <p:bldP spid="65" grpId="0" animBg="1"/>
      <p:bldP spid="65" grpId="1" animBg="1"/>
      <p:bldP spid="7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2772" y="3561568"/>
            <a:ext cx="8791308" cy="121240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cs typeface="Times New Roman" panose="02020603050405020304" pitchFamily="18" charset="0"/>
              </a:rPr>
              <a:t>sai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rPr>
              <a:t>chỉ</a:t>
            </a:r>
            <a:r>
              <a:rPr lang="en-US" sz="2800" b="1" dirty="0">
                <a:solidFill>
                  <a:schemeClr val="tx1"/>
                </a:solidFill>
              </a:rPr>
              <a:t> </a:t>
            </a:r>
            <a:r>
              <a:rPr lang="en-US" sz="2800" b="1" dirty="0" err="1">
                <a:solidFill>
                  <a:schemeClr val="tx1"/>
                </a:solidFill>
              </a:rPr>
              <a:t>có</a:t>
            </a:r>
            <a:r>
              <a:rPr lang="en-US" sz="2800" b="1" dirty="0">
                <a:solidFill>
                  <a:schemeClr val="tx1"/>
                </a:solidFill>
              </a:rPr>
              <a:t> 1 </a:t>
            </a:r>
            <a:r>
              <a:rPr lang="en-US" sz="2800" b="1" dirty="0" err="1">
                <a:solidFill>
                  <a:schemeClr val="tx1"/>
                </a:solidFill>
              </a:rPr>
              <a:t>ngoặc</a:t>
            </a:r>
            <a:r>
              <a:rPr lang="en-US" sz="2800" b="1" dirty="0">
                <a:solidFill>
                  <a:schemeClr val="tx1"/>
                </a:solidFill>
              </a:rPr>
              <a:t> </a:t>
            </a:r>
            <a:r>
              <a:rPr lang="en-US" sz="2800" b="1" dirty="0" err="1">
                <a:solidFill>
                  <a:schemeClr val="tx1"/>
                </a:solidFill>
              </a:rPr>
              <a:t>tròn</a:t>
            </a:r>
            <a:r>
              <a:rPr lang="en-US" sz="2800" b="1" dirty="0">
                <a:solidFill>
                  <a:schemeClr val="tx1"/>
                </a:solidFill>
              </a:rPr>
              <a:t> </a:t>
            </a:r>
            <a:r>
              <a:rPr lang="en-US" sz="2800" b="1" dirty="0" err="1">
                <a:solidFill>
                  <a:schemeClr val="tx1"/>
                </a:solidFill>
              </a:rPr>
              <a:t>mở</a:t>
            </a:r>
            <a:r>
              <a:rPr lang="en-US" sz="2800" b="1" dirty="0">
                <a:solidFill>
                  <a:schemeClr val="tx1"/>
                </a:solidFill>
              </a:rPr>
              <a:t> </a:t>
            </a:r>
            <a:r>
              <a:rPr lang="en-US" sz="2800" b="1" dirty="0" err="1">
                <a:solidFill>
                  <a:schemeClr val="tx1"/>
                </a:solidFill>
              </a:rPr>
              <a:t>mà</a:t>
            </a:r>
            <a:r>
              <a:rPr lang="en-US" sz="2800" b="1" dirty="0">
                <a:solidFill>
                  <a:schemeClr val="tx1"/>
                </a:solidFill>
              </a:rPr>
              <a:t> </a:t>
            </a:r>
            <a:r>
              <a:rPr lang="en-US" sz="2800" b="1" dirty="0" err="1">
                <a:solidFill>
                  <a:schemeClr val="tx1"/>
                </a:solidFill>
              </a:rPr>
              <a:t>có</a:t>
            </a:r>
            <a:r>
              <a:rPr lang="en-US" sz="2800" b="1" dirty="0">
                <a:solidFill>
                  <a:schemeClr val="tx1"/>
                </a:solidFill>
              </a:rPr>
              <a:t> 2 </a:t>
            </a:r>
            <a:r>
              <a:rPr lang="en-US" sz="2800" b="1" dirty="0" err="1">
                <a:solidFill>
                  <a:schemeClr val="tx1"/>
                </a:solidFill>
              </a:rPr>
              <a:t>ngoặc</a:t>
            </a:r>
            <a:r>
              <a:rPr lang="en-US" sz="2800" b="1" dirty="0">
                <a:solidFill>
                  <a:schemeClr val="tx1"/>
                </a:solidFill>
              </a:rPr>
              <a:t> </a:t>
            </a:r>
            <a:r>
              <a:rPr lang="en-US" sz="2800" b="1" dirty="0" err="1">
                <a:solidFill>
                  <a:schemeClr val="tx1"/>
                </a:solidFill>
              </a:rPr>
              <a:t>tròn</a:t>
            </a:r>
            <a:r>
              <a:rPr lang="en-US" sz="2800" b="1" dirty="0">
                <a:solidFill>
                  <a:schemeClr val="tx1"/>
                </a:solidFill>
              </a:rPr>
              <a:t> </a:t>
            </a:r>
            <a:r>
              <a:rPr lang="en-US" sz="2800" b="1" dirty="0" err="1">
                <a:solidFill>
                  <a:schemeClr val="tx1"/>
                </a:solidFill>
              </a:rPr>
              <a:t>đóng</a:t>
            </a:r>
            <a:endParaRPr lang="en-US" sz="2800" b="1" dirty="0">
              <a:solidFill>
                <a:schemeClr val="tx1"/>
              </a:solidFill>
            </a:endParaRPr>
          </a:p>
          <a:p>
            <a:r>
              <a:rPr lang="en-US" sz="2800" b="1" dirty="0">
                <a:solidFill>
                  <a:schemeClr val="tx1"/>
                </a:solidFill>
                <a:latin typeface="Times New Roman" panose="02020603050405020304" pitchFamily="18" charset="0"/>
                <a:cs typeface="Times New Roman" panose="02020603050405020304" pitchFamily="18" charset="0"/>
              </a:rPr>
              <a:t>C </a:t>
            </a:r>
            <a:r>
              <a:rPr lang="en-US" sz="2800" b="1" dirty="0" err="1">
                <a:solidFill>
                  <a:schemeClr val="tx1"/>
                </a:solidFill>
                <a:latin typeface="Times New Roman" panose="02020603050405020304" pitchFamily="18" charset="0"/>
                <a:cs typeface="Times New Roman" panose="02020603050405020304" pitchFamily="18" charset="0"/>
              </a:rPr>
              <a:t>sai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rPr>
              <a:t>không</a:t>
            </a:r>
            <a:r>
              <a:rPr lang="en-US" sz="2800" b="1" dirty="0">
                <a:solidFill>
                  <a:schemeClr val="tx1"/>
                </a:solidFill>
              </a:rPr>
              <a:t> </a:t>
            </a:r>
            <a:r>
              <a:rPr lang="en-US" sz="2800" b="1" dirty="0" err="1">
                <a:solidFill>
                  <a:schemeClr val="tx1"/>
                </a:solidFill>
              </a:rPr>
              <a:t>có</a:t>
            </a:r>
            <a:r>
              <a:rPr lang="en-US" sz="2800" b="1" dirty="0">
                <a:solidFill>
                  <a:schemeClr val="tx1"/>
                </a:solidFill>
              </a:rPr>
              <a:t> </a:t>
            </a:r>
            <a:r>
              <a:rPr lang="en-US" sz="2800" b="1" dirty="0" err="1">
                <a:solidFill>
                  <a:schemeClr val="tx1"/>
                </a:solidFill>
              </a:rPr>
              <a:t>kí</a:t>
            </a:r>
            <a:r>
              <a:rPr lang="en-US" sz="2800" b="1" dirty="0">
                <a:solidFill>
                  <a:schemeClr val="tx1"/>
                </a:solidFill>
              </a:rPr>
              <a:t> </a:t>
            </a:r>
            <a:r>
              <a:rPr lang="en-US" sz="2800" b="1" dirty="0" err="1">
                <a:solidFill>
                  <a:schemeClr val="tx1"/>
                </a:solidFill>
              </a:rPr>
              <a:t>hiệu</a:t>
            </a:r>
            <a:r>
              <a:rPr lang="en-US" sz="2800" b="1" dirty="0">
                <a:solidFill>
                  <a:schemeClr val="tx1"/>
                </a:solidFill>
              </a:rPr>
              <a:t> </a:t>
            </a:r>
            <a:r>
              <a:rPr lang="en-US" sz="2800" b="1" dirty="0" err="1">
                <a:solidFill>
                  <a:schemeClr val="tx1"/>
                </a:solidFill>
              </a:rPr>
              <a:t>phép</a:t>
            </a:r>
            <a:r>
              <a:rPr lang="en-US" sz="2800" b="1" dirty="0">
                <a:solidFill>
                  <a:schemeClr val="tx1"/>
                </a:solidFill>
              </a:rPr>
              <a:t> </a:t>
            </a:r>
            <a:r>
              <a:rPr lang="en-US" sz="2800" b="1" dirty="0" err="1">
                <a:solidFill>
                  <a:schemeClr val="tx1"/>
                </a:solidFill>
              </a:rPr>
              <a:t>tính</a:t>
            </a:r>
            <a:r>
              <a:rPr lang="en-US" sz="2800" b="1" dirty="0">
                <a:solidFill>
                  <a:schemeClr val="tx1"/>
                </a:solidFill>
              </a:rPr>
              <a:t> ở </a:t>
            </a:r>
            <a:r>
              <a:rPr lang="en-US" sz="2800" b="1" dirty="0" err="1">
                <a:solidFill>
                  <a:schemeClr val="tx1"/>
                </a:solidFill>
              </a:rPr>
              <a:t>sau</a:t>
            </a:r>
            <a:r>
              <a:rPr lang="en-US" sz="2800" b="1" dirty="0">
                <a:solidFill>
                  <a:schemeClr val="tx1"/>
                </a:solidFill>
              </a:rPr>
              <a:t> </a:t>
            </a:r>
            <a:r>
              <a:rPr lang="en-US" sz="2800" b="1" dirty="0" err="1">
                <a:solidFill>
                  <a:schemeClr val="tx1"/>
                </a:solidFill>
              </a:rPr>
              <a:t>số</a:t>
            </a:r>
            <a:r>
              <a:rPr lang="en-US" sz="2800" b="1" dirty="0">
                <a:solidFill>
                  <a:schemeClr val="tx1"/>
                </a:solidFill>
              </a:rPr>
              <a:t> 2</a:t>
            </a: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40" y="4503058"/>
            <a:ext cx="849404" cy="643764"/>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996" y="429419"/>
            <a:ext cx="7289582" cy="4150223"/>
          </a:xfrm>
          <a:prstGeom prst="rect">
            <a:avLst/>
          </a:prstGeom>
        </p:spPr>
      </p:pic>
      <p:sp>
        <p:nvSpPr>
          <p:cNvPr id="9" name="Pentagon 8">
            <a:hlinkClick r:id="rId6" action="ppaction://hlinksldjump"/>
          </p:cNvPr>
          <p:cNvSpPr/>
          <p:nvPr/>
        </p:nvSpPr>
        <p:spPr>
          <a:xfrm flipH="1">
            <a:off x="7557525"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Times New Roman" panose="02020603050405020304" pitchFamily="18" charset="0"/>
                <a:cs typeface="Times New Roman" panose="02020603050405020304" pitchFamily="18" charset="0"/>
              </a:rPr>
              <a:t>BACK</a:t>
            </a:r>
          </a:p>
        </p:txBody>
      </p:sp>
      <p:sp>
        <p:nvSpPr>
          <p:cNvPr id="15" name="Rectangle 14"/>
          <p:cNvSpPr/>
          <p:nvPr/>
        </p:nvSpPr>
        <p:spPr>
          <a:xfrm>
            <a:off x="881791" y="1230143"/>
            <a:ext cx="7275068" cy="623248"/>
          </a:xfrm>
          <a:prstGeom prst="rect">
            <a:avLst/>
          </a:prstGeom>
          <a:noFill/>
        </p:spPr>
        <p:txBody>
          <a:bodyPr wrap="none" lIns="68580" tIns="34290" rIns="68580" bIns="3429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2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kẹo</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486741" y="235085"/>
            <a:ext cx="8695036" cy="3259663"/>
            <a:chOff x="648986" y="312386"/>
            <a:chExt cx="11593381" cy="4346218"/>
          </a:xfrm>
        </p:grpSpPr>
        <p:pic>
          <p:nvPicPr>
            <p:cNvPr id="10" name="Picture 8" descr="Clipart Resolution 2551*1795 - Khung Anh Ngo Nghinh - 900x633 PNG Download  - PNGki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2399" b="34661"/>
            <a:stretch/>
          </p:blipFill>
          <p:spPr bwMode="auto">
            <a:xfrm>
              <a:off x="648986" y="312386"/>
              <a:ext cx="11384273" cy="43462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6567" y="413891"/>
              <a:ext cx="10785800" cy="3570209"/>
            </a:xfrm>
            <a:prstGeom prst="rect">
              <a:avLst/>
            </a:prstGeom>
          </p:spPr>
          <p:txBody>
            <a:bodyPr wrap="square">
              <a:spAutoFit/>
            </a:bodyPr>
            <a:lstStyle/>
            <a:p>
              <a:endParaRPr lang="en-US" sz="2800" dirty="0">
                <a:latin typeface="Times New Roman" panose="02020603050405020304" pitchFamily="18" charset="0"/>
                <a:cs typeface="Times New Roman" panose="02020603050405020304" pitchFamily="18" charset="0"/>
              </a:endParaRPr>
            </a:p>
            <a:p>
              <a:r>
                <a:rPr lang="en-US" sz="2800" b="1" dirty="0">
                  <a:solidFill>
                    <a:srgbClr val="FF0000"/>
                  </a:solidFill>
                  <a:latin typeface="Times New Roman" panose="02020603050405020304" pitchFamily="18" charset="0"/>
                  <a:cs typeface="Times New Roman" panose="02020603050405020304" pitchFamily="18" charset="0"/>
                </a:rPr>
                <a:t>Câu 1: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mềm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dưới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Vì</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sao</a:t>
              </a:r>
              <a:r>
                <a:rPr lang="en-US" sz="2800" b="1" dirty="0">
                  <a:solidFill>
                    <a:srgbClr val="FF0000"/>
                  </a:solidFill>
                  <a:latin typeface="Times New Roman" panose="02020603050405020304" pitchFamily="18" charset="0"/>
                  <a:cs typeface="Times New Roman" panose="02020603050405020304" pitchFamily="18" charset="0"/>
                </a:rPr>
                <a:t>?</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effectLst/>
                  <a:latin typeface="Times New Roman" panose="02020603050405020304" pitchFamily="18" charset="0"/>
                  <a:ea typeface="Calibri" panose="020F0502020204030204" pitchFamily="34" charset="0"/>
                </a:rPr>
                <a:t>A. =5^2 + 6*101			B. =6*(3+2))</a:t>
              </a:r>
            </a:p>
            <a:p>
              <a:r>
                <a:rPr lang="en-US" sz="2800" b="1" dirty="0">
                  <a:latin typeface="Times New Roman" panose="02020603050405020304" pitchFamily="18" charset="0"/>
                  <a:cs typeface="Times New Roman" panose="02020603050405020304" pitchFamily="18" charset="0"/>
                </a:rPr>
                <a:t>C. </a:t>
              </a:r>
              <a:r>
                <a:rPr lang="en-US" sz="2800" b="1" dirty="0">
                  <a:effectLst/>
                  <a:latin typeface="Times New Roman" panose="02020603050405020304" pitchFamily="18" charset="0"/>
                  <a:ea typeface="Calibri" panose="020F0502020204030204" pitchFamily="34" charset="0"/>
                </a:rPr>
                <a:t>=2(3+4)</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 </a:t>
              </a:r>
              <a:r>
                <a:rPr lang="en-US" sz="2800" b="1" dirty="0">
                  <a:effectLst/>
                  <a:latin typeface="Times New Roman" panose="02020603050405020304" pitchFamily="18" charset="0"/>
                  <a:ea typeface="Calibri" panose="020F0502020204030204" pitchFamily="34" charset="0"/>
                </a:rPr>
                <a:t>=1^2 + 2^2</a:t>
              </a:r>
              <a:endParaRPr lang="en-US" sz="2800" b="1" dirty="0">
                <a:latin typeface="Times New Roman" panose="02020603050405020304" pitchFamily="18" charset="0"/>
                <a:cs typeface="Times New Roman" panose="02020603050405020304" pitchFamily="18" charset="0"/>
              </a:endParaRPr>
            </a:p>
          </p:txBody>
        </p:sp>
      </p:grpSp>
      <p:sp>
        <p:nvSpPr>
          <p:cNvPr id="104" name="Rectangle: Rounded Corners 3"/>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05" name="Rectangle: Rounded Corners 154"/>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06" name="Rectangle: Rounded Corners 155"/>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07" name="Rectangle: Rounded Corners 156"/>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08" name="Rectangle: Rounded Corners 157"/>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09" name="Rectangle: Rounded Corners 158"/>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110" name="Rectangle: Rounded Corners 159"/>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111" name="Rectangle: Rounded Corners 160"/>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112" name="Rectangle: Rounded Corners 161"/>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113" name="Rectangle: Rounded Corners 162"/>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114" name="Rectangle: Rounded Corners 163"/>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115" name="Rectangle: Rounded Corners 164"/>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116" name="Rectangle: Rounded Corners 165"/>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117" name="Rectangle: Rounded Corners 166"/>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118" name="Rectangle: Rounded Corners 167"/>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119" name="Rectangle: Rounded Corners 168"/>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120" name="Rectangle: Rounded Corners 169"/>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121" name="Rectangle: Rounded Corners 170"/>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122" name="Rectangle: Rounded Corners 171"/>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123" name="Rectangle: Rounded Corners 172"/>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124" name="Rectangle: Rounded Corners 173"/>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125" name="Rectangle: Rounded Corners 174"/>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126" name="Rectangle: Rounded Corners 175"/>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127" name="Rectangle: Rounded Corners 176"/>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128" name="Rectangle: Rounded Corners 177"/>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129" name="Rectangle: Rounded Corners 178"/>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130" name="Rectangle: Rounded Corners 179"/>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131" name="Rectangle: Rounded Corners 180"/>
          <p:cNvSpPr/>
          <p:nvPr/>
        </p:nvSpPr>
        <p:spPr>
          <a:xfrm>
            <a:off x="3419872" y="3737553"/>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132" name="Rectangle: Rounded Corners 181"/>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133" name="Rectangle: Rounded Corners 182"/>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134" name="Rectangle: Rounded Corners 183"/>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135" name="Rectangle: Rounded Corners 184"/>
          <p:cNvSpPr/>
          <p:nvPr/>
        </p:nvSpPr>
        <p:spPr>
          <a:xfrm>
            <a:off x="3419872" y="3737553"/>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136" name="Rectangle: Rounded Corners 186"/>
          <p:cNvSpPr/>
          <p:nvPr/>
        </p:nvSpPr>
        <p:spPr>
          <a:xfrm>
            <a:off x="3414057" y="37112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999"/>
                                          </p:stCondLst>
                                        </p:cTn>
                                        <p:tgtEl>
                                          <p:spTgt spid="105"/>
                                        </p:tgtEl>
                                        <p:attrNameLst>
                                          <p:attrName>style.visibility</p:attrName>
                                        </p:attrNameLst>
                                      </p:cBhvr>
                                      <p:to>
                                        <p:strVal val="visible"/>
                                      </p:to>
                                    </p:se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999"/>
                                          </p:stCondLst>
                                        </p:cTn>
                                        <p:tgtEl>
                                          <p:spTgt spid="106"/>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999"/>
                                          </p:stCondLst>
                                        </p:cTn>
                                        <p:tgtEl>
                                          <p:spTgt spid="107"/>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grpId="0" nodeType="afterEffect">
                                  <p:stCondLst>
                                    <p:cond delay="0"/>
                                  </p:stCondLst>
                                  <p:childTnLst>
                                    <p:set>
                                      <p:cBhvr>
                                        <p:cTn id="20" dur="1" fill="hold">
                                          <p:stCondLst>
                                            <p:cond delay="999"/>
                                          </p:stCondLst>
                                        </p:cTn>
                                        <p:tgtEl>
                                          <p:spTgt spid="108"/>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0"/>
                                  </p:stCondLst>
                                  <p:childTnLst>
                                    <p:set>
                                      <p:cBhvr>
                                        <p:cTn id="23" dur="1" fill="hold">
                                          <p:stCondLst>
                                            <p:cond delay="999"/>
                                          </p:stCondLst>
                                        </p:cTn>
                                        <p:tgtEl>
                                          <p:spTgt spid="109"/>
                                        </p:tgtEl>
                                        <p:attrNameLst>
                                          <p:attrName>style.visibility</p:attrName>
                                        </p:attrNameLst>
                                      </p:cBhvr>
                                      <p:to>
                                        <p:strVal val="visible"/>
                                      </p:to>
                                    </p:set>
                                  </p:childTnLst>
                                </p:cTn>
                              </p:par>
                            </p:childTnLst>
                          </p:cTn>
                        </p:par>
                        <p:par>
                          <p:cTn id="24" fill="hold">
                            <p:stCondLst>
                              <p:cond delay="5000"/>
                            </p:stCondLst>
                            <p:childTnLst>
                              <p:par>
                                <p:cTn id="25" presetID="1" presetClass="entr" presetSubtype="0" fill="hold" grpId="0" nodeType="afterEffect">
                                  <p:stCondLst>
                                    <p:cond delay="0"/>
                                  </p:stCondLst>
                                  <p:childTnLst>
                                    <p:set>
                                      <p:cBhvr>
                                        <p:cTn id="26" dur="1" fill="hold">
                                          <p:stCondLst>
                                            <p:cond delay="999"/>
                                          </p:stCondLst>
                                        </p:cTn>
                                        <p:tgtEl>
                                          <p:spTgt spid="110"/>
                                        </p:tgtEl>
                                        <p:attrNameLst>
                                          <p:attrName>style.visibility</p:attrName>
                                        </p:attrNameLst>
                                      </p:cBhvr>
                                      <p:to>
                                        <p:strVal val="visible"/>
                                      </p:to>
                                    </p:set>
                                  </p:childTnLst>
                                </p:cTn>
                              </p:par>
                            </p:childTnLst>
                          </p:cTn>
                        </p:par>
                        <p:par>
                          <p:cTn id="27" fill="hold">
                            <p:stCondLst>
                              <p:cond delay="6000"/>
                            </p:stCondLst>
                            <p:childTnLst>
                              <p:par>
                                <p:cTn id="28" presetID="1" presetClass="entr" presetSubtype="0" fill="hold" grpId="0" nodeType="afterEffect">
                                  <p:stCondLst>
                                    <p:cond delay="0"/>
                                  </p:stCondLst>
                                  <p:childTnLst>
                                    <p:set>
                                      <p:cBhvr>
                                        <p:cTn id="29" dur="1" fill="hold">
                                          <p:stCondLst>
                                            <p:cond delay="999"/>
                                          </p:stCondLst>
                                        </p:cTn>
                                        <p:tgtEl>
                                          <p:spTgt spid="111"/>
                                        </p:tgtEl>
                                        <p:attrNameLst>
                                          <p:attrName>style.visibility</p:attrName>
                                        </p:attrNameLst>
                                      </p:cBhvr>
                                      <p:to>
                                        <p:strVal val="visible"/>
                                      </p:to>
                                    </p:set>
                                  </p:childTnLst>
                                </p:cTn>
                              </p:par>
                            </p:childTnLst>
                          </p:cTn>
                        </p:par>
                        <p:par>
                          <p:cTn id="30" fill="hold">
                            <p:stCondLst>
                              <p:cond delay="7000"/>
                            </p:stCondLst>
                            <p:childTnLst>
                              <p:par>
                                <p:cTn id="31" presetID="1" presetClass="entr" presetSubtype="0" fill="hold" grpId="0" nodeType="afterEffect">
                                  <p:stCondLst>
                                    <p:cond delay="0"/>
                                  </p:stCondLst>
                                  <p:childTnLst>
                                    <p:set>
                                      <p:cBhvr>
                                        <p:cTn id="32" dur="1" fill="hold">
                                          <p:stCondLst>
                                            <p:cond delay="999"/>
                                          </p:stCondLst>
                                        </p:cTn>
                                        <p:tgtEl>
                                          <p:spTgt spid="112"/>
                                        </p:tgtEl>
                                        <p:attrNameLst>
                                          <p:attrName>style.visibility</p:attrName>
                                        </p:attrNameLst>
                                      </p:cBhvr>
                                      <p:to>
                                        <p:strVal val="visible"/>
                                      </p:to>
                                    </p:set>
                                  </p:childTnLst>
                                </p:cTn>
                              </p:par>
                            </p:childTnLst>
                          </p:cTn>
                        </p:par>
                        <p:par>
                          <p:cTn id="33" fill="hold">
                            <p:stCondLst>
                              <p:cond delay="8000"/>
                            </p:stCondLst>
                            <p:childTnLst>
                              <p:par>
                                <p:cTn id="34" presetID="1" presetClass="entr" presetSubtype="0" fill="hold" grpId="0" nodeType="afterEffect">
                                  <p:stCondLst>
                                    <p:cond delay="0"/>
                                  </p:stCondLst>
                                  <p:childTnLst>
                                    <p:set>
                                      <p:cBhvr>
                                        <p:cTn id="35" dur="1" fill="hold">
                                          <p:stCondLst>
                                            <p:cond delay="999"/>
                                          </p:stCondLst>
                                        </p:cTn>
                                        <p:tgtEl>
                                          <p:spTgt spid="113"/>
                                        </p:tgtEl>
                                        <p:attrNameLst>
                                          <p:attrName>style.visibility</p:attrName>
                                        </p:attrNameLst>
                                      </p:cBhvr>
                                      <p:to>
                                        <p:strVal val="visible"/>
                                      </p:to>
                                    </p:set>
                                  </p:childTnLst>
                                </p:cTn>
                              </p:par>
                            </p:childTnLst>
                          </p:cTn>
                        </p:par>
                        <p:par>
                          <p:cTn id="36" fill="hold">
                            <p:stCondLst>
                              <p:cond delay="9000"/>
                            </p:stCondLst>
                            <p:childTnLst>
                              <p:par>
                                <p:cTn id="37" presetID="1" presetClass="entr" presetSubtype="0" fill="hold" grpId="0" nodeType="afterEffect">
                                  <p:stCondLst>
                                    <p:cond delay="0"/>
                                  </p:stCondLst>
                                  <p:childTnLst>
                                    <p:set>
                                      <p:cBhvr>
                                        <p:cTn id="38" dur="1" fill="hold">
                                          <p:stCondLst>
                                            <p:cond delay="999"/>
                                          </p:stCondLst>
                                        </p:cTn>
                                        <p:tgtEl>
                                          <p:spTgt spid="114"/>
                                        </p:tgtEl>
                                        <p:attrNameLst>
                                          <p:attrName>style.visibility</p:attrName>
                                        </p:attrNameLst>
                                      </p:cBhvr>
                                      <p:to>
                                        <p:strVal val="visible"/>
                                      </p:to>
                                    </p:set>
                                  </p:childTnLst>
                                </p:cTn>
                              </p:par>
                            </p:childTnLst>
                          </p:cTn>
                        </p:par>
                        <p:par>
                          <p:cTn id="39" fill="hold">
                            <p:stCondLst>
                              <p:cond delay="10000"/>
                            </p:stCondLst>
                            <p:childTnLst>
                              <p:par>
                                <p:cTn id="40" presetID="1" presetClass="entr" presetSubtype="0" fill="hold" grpId="0" nodeType="afterEffect">
                                  <p:stCondLst>
                                    <p:cond delay="0"/>
                                  </p:stCondLst>
                                  <p:childTnLst>
                                    <p:set>
                                      <p:cBhvr>
                                        <p:cTn id="41" dur="1" fill="hold">
                                          <p:stCondLst>
                                            <p:cond delay="999"/>
                                          </p:stCondLst>
                                        </p:cTn>
                                        <p:tgtEl>
                                          <p:spTgt spid="115"/>
                                        </p:tgtEl>
                                        <p:attrNameLst>
                                          <p:attrName>style.visibility</p:attrName>
                                        </p:attrNameLst>
                                      </p:cBhvr>
                                      <p:to>
                                        <p:strVal val="visible"/>
                                      </p:to>
                                    </p:set>
                                  </p:childTnLst>
                                </p:cTn>
                              </p:par>
                            </p:childTnLst>
                          </p:cTn>
                        </p:par>
                        <p:par>
                          <p:cTn id="42" fill="hold">
                            <p:stCondLst>
                              <p:cond delay="11000"/>
                            </p:stCondLst>
                            <p:childTnLst>
                              <p:par>
                                <p:cTn id="43" presetID="1" presetClass="entr" presetSubtype="0" fill="hold" grpId="0" nodeType="afterEffect">
                                  <p:stCondLst>
                                    <p:cond delay="0"/>
                                  </p:stCondLst>
                                  <p:childTnLst>
                                    <p:set>
                                      <p:cBhvr>
                                        <p:cTn id="44" dur="1" fill="hold">
                                          <p:stCondLst>
                                            <p:cond delay="999"/>
                                          </p:stCondLst>
                                        </p:cTn>
                                        <p:tgtEl>
                                          <p:spTgt spid="116"/>
                                        </p:tgtEl>
                                        <p:attrNameLst>
                                          <p:attrName>style.visibility</p:attrName>
                                        </p:attrNameLst>
                                      </p:cBhvr>
                                      <p:to>
                                        <p:strVal val="visible"/>
                                      </p:to>
                                    </p:set>
                                  </p:childTnLst>
                                </p:cTn>
                              </p:par>
                            </p:childTnLst>
                          </p:cTn>
                        </p:par>
                        <p:par>
                          <p:cTn id="45" fill="hold">
                            <p:stCondLst>
                              <p:cond delay="12000"/>
                            </p:stCondLst>
                            <p:childTnLst>
                              <p:par>
                                <p:cTn id="46" presetID="1" presetClass="entr" presetSubtype="0" fill="hold" grpId="0" nodeType="afterEffect">
                                  <p:stCondLst>
                                    <p:cond delay="0"/>
                                  </p:stCondLst>
                                  <p:childTnLst>
                                    <p:set>
                                      <p:cBhvr>
                                        <p:cTn id="47" dur="1" fill="hold">
                                          <p:stCondLst>
                                            <p:cond delay="999"/>
                                          </p:stCondLst>
                                        </p:cTn>
                                        <p:tgtEl>
                                          <p:spTgt spid="117"/>
                                        </p:tgtEl>
                                        <p:attrNameLst>
                                          <p:attrName>style.visibility</p:attrName>
                                        </p:attrNameLst>
                                      </p:cBhvr>
                                      <p:to>
                                        <p:strVal val="visible"/>
                                      </p:to>
                                    </p:set>
                                  </p:childTnLst>
                                </p:cTn>
                              </p:par>
                            </p:childTnLst>
                          </p:cTn>
                        </p:par>
                        <p:par>
                          <p:cTn id="48" fill="hold">
                            <p:stCondLst>
                              <p:cond delay="13000"/>
                            </p:stCondLst>
                            <p:childTnLst>
                              <p:par>
                                <p:cTn id="49" presetID="1" presetClass="entr" presetSubtype="0" fill="hold" grpId="0" nodeType="afterEffect">
                                  <p:stCondLst>
                                    <p:cond delay="0"/>
                                  </p:stCondLst>
                                  <p:childTnLst>
                                    <p:set>
                                      <p:cBhvr>
                                        <p:cTn id="50" dur="1" fill="hold">
                                          <p:stCondLst>
                                            <p:cond delay="999"/>
                                          </p:stCondLst>
                                        </p:cTn>
                                        <p:tgtEl>
                                          <p:spTgt spid="118"/>
                                        </p:tgtEl>
                                        <p:attrNameLst>
                                          <p:attrName>style.visibility</p:attrName>
                                        </p:attrNameLst>
                                      </p:cBhvr>
                                      <p:to>
                                        <p:strVal val="visible"/>
                                      </p:to>
                                    </p:set>
                                  </p:childTnLst>
                                </p:cTn>
                              </p:par>
                            </p:childTnLst>
                          </p:cTn>
                        </p:par>
                        <p:par>
                          <p:cTn id="51" fill="hold">
                            <p:stCondLst>
                              <p:cond delay="14000"/>
                            </p:stCondLst>
                            <p:childTnLst>
                              <p:par>
                                <p:cTn id="52" presetID="1" presetClass="entr" presetSubtype="0" fill="hold" grpId="0" nodeType="afterEffect">
                                  <p:stCondLst>
                                    <p:cond delay="0"/>
                                  </p:stCondLst>
                                  <p:childTnLst>
                                    <p:set>
                                      <p:cBhvr>
                                        <p:cTn id="53" dur="1" fill="hold">
                                          <p:stCondLst>
                                            <p:cond delay="999"/>
                                          </p:stCondLst>
                                        </p:cTn>
                                        <p:tgtEl>
                                          <p:spTgt spid="119"/>
                                        </p:tgtEl>
                                        <p:attrNameLst>
                                          <p:attrName>style.visibility</p:attrName>
                                        </p:attrNameLst>
                                      </p:cBhvr>
                                      <p:to>
                                        <p:strVal val="visible"/>
                                      </p:to>
                                    </p:set>
                                  </p:childTnLst>
                                </p:cTn>
                              </p:par>
                            </p:childTnLst>
                          </p:cTn>
                        </p:par>
                        <p:par>
                          <p:cTn id="54" fill="hold">
                            <p:stCondLst>
                              <p:cond delay="15000"/>
                            </p:stCondLst>
                            <p:childTnLst>
                              <p:par>
                                <p:cTn id="55" presetID="1" presetClass="entr" presetSubtype="0" fill="hold" grpId="0" nodeType="afterEffect">
                                  <p:stCondLst>
                                    <p:cond delay="0"/>
                                  </p:stCondLst>
                                  <p:childTnLst>
                                    <p:set>
                                      <p:cBhvr>
                                        <p:cTn id="56" dur="1" fill="hold">
                                          <p:stCondLst>
                                            <p:cond delay="999"/>
                                          </p:stCondLst>
                                        </p:cTn>
                                        <p:tgtEl>
                                          <p:spTgt spid="120"/>
                                        </p:tgtEl>
                                        <p:attrNameLst>
                                          <p:attrName>style.visibility</p:attrName>
                                        </p:attrNameLst>
                                      </p:cBhvr>
                                      <p:to>
                                        <p:strVal val="visible"/>
                                      </p:to>
                                    </p:set>
                                  </p:childTnLst>
                                </p:cTn>
                              </p:par>
                            </p:childTnLst>
                          </p:cTn>
                        </p:par>
                        <p:par>
                          <p:cTn id="57" fill="hold">
                            <p:stCondLst>
                              <p:cond delay="16000"/>
                            </p:stCondLst>
                            <p:childTnLst>
                              <p:par>
                                <p:cTn id="58" presetID="1" presetClass="entr" presetSubtype="0" fill="hold" grpId="0" nodeType="afterEffect">
                                  <p:stCondLst>
                                    <p:cond delay="0"/>
                                  </p:stCondLst>
                                  <p:childTnLst>
                                    <p:set>
                                      <p:cBhvr>
                                        <p:cTn id="59" dur="1" fill="hold">
                                          <p:stCondLst>
                                            <p:cond delay="999"/>
                                          </p:stCondLst>
                                        </p:cTn>
                                        <p:tgtEl>
                                          <p:spTgt spid="121"/>
                                        </p:tgtEl>
                                        <p:attrNameLst>
                                          <p:attrName>style.visibility</p:attrName>
                                        </p:attrNameLst>
                                      </p:cBhvr>
                                      <p:to>
                                        <p:strVal val="visible"/>
                                      </p:to>
                                    </p:set>
                                  </p:childTnLst>
                                </p:cTn>
                              </p:par>
                            </p:childTnLst>
                          </p:cTn>
                        </p:par>
                        <p:par>
                          <p:cTn id="60" fill="hold">
                            <p:stCondLst>
                              <p:cond delay="17000"/>
                            </p:stCondLst>
                            <p:childTnLst>
                              <p:par>
                                <p:cTn id="61" presetID="1" presetClass="entr" presetSubtype="0" fill="hold" grpId="0" nodeType="afterEffect">
                                  <p:stCondLst>
                                    <p:cond delay="0"/>
                                  </p:stCondLst>
                                  <p:childTnLst>
                                    <p:set>
                                      <p:cBhvr>
                                        <p:cTn id="62" dur="1" fill="hold">
                                          <p:stCondLst>
                                            <p:cond delay="999"/>
                                          </p:stCondLst>
                                        </p:cTn>
                                        <p:tgtEl>
                                          <p:spTgt spid="122"/>
                                        </p:tgtEl>
                                        <p:attrNameLst>
                                          <p:attrName>style.visibility</p:attrName>
                                        </p:attrNameLst>
                                      </p:cBhvr>
                                      <p:to>
                                        <p:strVal val="visible"/>
                                      </p:to>
                                    </p:set>
                                  </p:childTnLst>
                                </p:cTn>
                              </p:par>
                            </p:childTnLst>
                          </p:cTn>
                        </p:par>
                        <p:par>
                          <p:cTn id="63" fill="hold">
                            <p:stCondLst>
                              <p:cond delay="18000"/>
                            </p:stCondLst>
                            <p:childTnLst>
                              <p:par>
                                <p:cTn id="64" presetID="1" presetClass="entr" presetSubtype="0" fill="hold" grpId="0" nodeType="afterEffect">
                                  <p:stCondLst>
                                    <p:cond delay="0"/>
                                  </p:stCondLst>
                                  <p:childTnLst>
                                    <p:set>
                                      <p:cBhvr>
                                        <p:cTn id="65" dur="1" fill="hold">
                                          <p:stCondLst>
                                            <p:cond delay="999"/>
                                          </p:stCondLst>
                                        </p:cTn>
                                        <p:tgtEl>
                                          <p:spTgt spid="123"/>
                                        </p:tgtEl>
                                        <p:attrNameLst>
                                          <p:attrName>style.visibility</p:attrName>
                                        </p:attrNameLst>
                                      </p:cBhvr>
                                      <p:to>
                                        <p:strVal val="visible"/>
                                      </p:to>
                                    </p:set>
                                  </p:childTnLst>
                                </p:cTn>
                              </p:par>
                            </p:childTnLst>
                          </p:cTn>
                        </p:par>
                        <p:par>
                          <p:cTn id="66" fill="hold">
                            <p:stCondLst>
                              <p:cond delay="19000"/>
                            </p:stCondLst>
                            <p:childTnLst>
                              <p:par>
                                <p:cTn id="67" presetID="1" presetClass="entr" presetSubtype="0" fill="hold" grpId="0" nodeType="afterEffect">
                                  <p:stCondLst>
                                    <p:cond delay="0"/>
                                  </p:stCondLst>
                                  <p:childTnLst>
                                    <p:set>
                                      <p:cBhvr>
                                        <p:cTn id="68" dur="1" fill="hold">
                                          <p:stCondLst>
                                            <p:cond delay="999"/>
                                          </p:stCondLst>
                                        </p:cTn>
                                        <p:tgtEl>
                                          <p:spTgt spid="124"/>
                                        </p:tgtEl>
                                        <p:attrNameLst>
                                          <p:attrName>style.visibility</p:attrName>
                                        </p:attrNameLst>
                                      </p:cBhvr>
                                      <p:to>
                                        <p:strVal val="visible"/>
                                      </p:to>
                                    </p:set>
                                  </p:childTnLst>
                                </p:cTn>
                              </p:par>
                            </p:childTnLst>
                          </p:cTn>
                        </p:par>
                        <p:par>
                          <p:cTn id="69" fill="hold">
                            <p:stCondLst>
                              <p:cond delay="20000"/>
                            </p:stCondLst>
                            <p:childTnLst>
                              <p:par>
                                <p:cTn id="70" presetID="1" presetClass="entr" presetSubtype="0" fill="hold" grpId="0" nodeType="afterEffect">
                                  <p:stCondLst>
                                    <p:cond delay="0"/>
                                  </p:stCondLst>
                                  <p:childTnLst>
                                    <p:set>
                                      <p:cBhvr>
                                        <p:cTn id="71" dur="1" fill="hold">
                                          <p:stCondLst>
                                            <p:cond delay="999"/>
                                          </p:stCondLst>
                                        </p:cTn>
                                        <p:tgtEl>
                                          <p:spTgt spid="125"/>
                                        </p:tgtEl>
                                        <p:attrNameLst>
                                          <p:attrName>style.visibility</p:attrName>
                                        </p:attrNameLst>
                                      </p:cBhvr>
                                      <p:to>
                                        <p:strVal val="visible"/>
                                      </p:to>
                                    </p:set>
                                  </p:childTnLst>
                                </p:cTn>
                              </p:par>
                            </p:childTnLst>
                          </p:cTn>
                        </p:par>
                        <p:par>
                          <p:cTn id="72" fill="hold">
                            <p:stCondLst>
                              <p:cond delay="21000"/>
                            </p:stCondLst>
                            <p:childTnLst>
                              <p:par>
                                <p:cTn id="73" presetID="1" presetClass="entr" presetSubtype="0" fill="hold" grpId="0" nodeType="afterEffect">
                                  <p:stCondLst>
                                    <p:cond delay="0"/>
                                  </p:stCondLst>
                                  <p:childTnLst>
                                    <p:set>
                                      <p:cBhvr>
                                        <p:cTn id="74" dur="1" fill="hold">
                                          <p:stCondLst>
                                            <p:cond delay="999"/>
                                          </p:stCondLst>
                                        </p:cTn>
                                        <p:tgtEl>
                                          <p:spTgt spid="126"/>
                                        </p:tgtEl>
                                        <p:attrNameLst>
                                          <p:attrName>style.visibility</p:attrName>
                                        </p:attrNameLst>
                                      </p:cBhvr>
                                      <p:to>
                                        <p:strVal val="visible"/>
                                      </p:to>
                                    </p:set>
                                  </p:childTnLst>
                                </p:cTn>
                              </p:par>
                            </p:childTnLst>
                          </p:cTn>
                        </p:par>
                        <p:par>
                          <p:cTn id="75" fill="hold">
                            <p:stCondLst>
                              <p:cond delay="22000"/>
                            </p:stCondLst>
                            <p:childTnLst>
                              <p:par>
                                <p:cTn id="76" presetID="1" presetClass="entr" presetSubtype="0" fill="hold" grpId="0" nodeType="afterEffect">
                                  <p:stCondLst>
                                    <p:cond delay="0"/>
                                  </p:stCondLst>
                                  <p:childTnLst>
                                    <p:set>
                                      <p:cBhvr>
                                        <p:cTn id="77" dur="1" fill="hold">
                                          <p:stCondLst>
                                            <p:cond delay="999"/>
                                          </p:stCondLst>
                                        </p:cTn>
                                        <p:tgtEl>
                                          <p:spTgt spid="127"/>
                                        </p:tgtEl>
                                        <p:attrNameLst>
                                          <p:attrName>style.visibility</p:attrName>
                                        </p:attrNameLst>
                                      </p:cBhvr>
                                      <p:to>
                                        <p:strVal val="visible"/>
                                      </p:to>
                                    </p:set>
                                  </p:childTnLst>
                                </p:cTn>
                              </p:par>
                            </p:childTnLst>
                          </p:cTn>
                        </p:par>
                        <p:par>
                          <p:cTn id="78" fill="hold">
                            <p:stCondLst>
                              <p:cond delay="23000"/>
                            </p:stCondLst>
                            <p:childTnLst>
                              <p:par>
                                <p:cTn id="79" presetID="1" presetClass="entr" presetSubtype="0" fill="hold" grpId="0" nodeType="afterEffect">
                                  <p:stCondLst>
                                    <p:cond delay="0"/>
                                  </p:stCondLst>
                                  <p:childTnLst>
                                    <p:set>
                                      <p:cBhvr>
                                        <p:cTn id="80" dur="1" fill="hold">
                                          <p:stCondLst>
                                            <p:cond delay="999"/>
                                          </p:stCondLst>
                                        </p:cTn>
                                        <p:tgtEl>
                                          <p:spTgt spid="128"/>
                                        </p:tgtEl>
                                        <p:attrNameLst>
                                          <p:attrName>style.visibility</p:attrName>
                                        </p:attrNameLst>
                                      </p:cBhvr>
                                      <p:to>
                                        <p:strVal val="visible"/>
                                      </p:to>
                                    </p:set>
                                  </p:childTnLst>
                                </p:cTn>
                              </p:par>
                            </p:childTnLst>
                          </p:cTn>
                        </p:par>
                        <p:par>
                          <p:cTn id="81" fill="hold">
                            <p:stCondLst>
                              <p:cond delay="24000"/>
                            </p:stCondLst>
                            <p:childTnLst>
                              <p:par>
                                <p:cTn id="82" presetID="1" presetClass="entr" presetSubtype="0" fill="hold" grpId="0" nodeType="afterEffect">
                                  <p:stCondLst>
                                    <p:cond delay="0"/>
                                  </p:stCondLst>
                                  <p:childTnLst>
                                    <p:set>
                                      <p:cBhvr>
                                        <p:cTn id="83" dur="1" fill="hold">
                                          <p:stCondLst>
                                            <p:cond delay="999"/>
                                          </p:stCondLst>
                                        </p:cTn>
                                        <p:tgtEl>
                                          <p:spTgt spid="129"/>
                                        </p:tgtEl>
                                        <p:attrNameLst>
                                          <p:attrName>style.visibility</p:attrName>
                                        </p:attrNameLst>
                                      </p:cBhvr>
                                      <p:to>
                                        <p:strVal val="visible"/>
                                      </p:to>
                                    </p:set>
                                  </p:childTnLst>
                                </p:cTn>
                              </p:par>
                            </p:childTnLst>
                          </p:cTn>
                        </p:par>
                        <p:par>
                          <p:cTn id="84" fill="hold">
                            <p:stCondLst>
                              <p:cond delay="25000"/>
                            </p:stCondLst>
                            <p:childTnLst>
                              <p:par>
                                <p:cTn id="85" presetID="1" presetClass="entr" presetSubtype="0" fill="hold" grpId="0" nodeType="afterEffect">
                                  <p:stCondLst>
                                    <p:cond delay="0"/>
                                  </p:stCondLst>
                                  <p:childTnLst>
                                    <p:set>
                                      <p:cBhvr>
                                        <p:cTn id="86" dur="1" fill="hold">
                                          <p:stCondLst>
                                            <p:cond delay="999"/>
                                          </p:stCondLst>
                                        </p:cTn>
                                        <p:tgtEl>
                                          <p:spTgt spid="130"/>
                                        </p:tgtEl>
                                        <p:attrNameLst>
                                          <p:attrName>style.visibility</p:attrName>
                                        </p:attrNameLst>
                                      </p:cBhvr>
                                      <p:to>
                                        <p:strVal val="visible"/>
                                      </p:to>
                                    </p:set>
                                  </p:childTnLst>
                                </p:cTn>
                              </p:par>
                            </p:childTnLst>
                          </p:cTn>
                        </p:par>
                        <p:par>
                          <p:cTn id="87" fill="hold">
                            <p:stCondLst>
                              <p:cond delay="26000"/>
                            </p:stCondLst>
                            <p:childTnLst>
                              <p:par>
                                <p:cTn id="88" presetID="1" presetClass="entr" presetSubtype="0" fill="hold" grpId="0" nodeType="afterEffect">
                                  <p:stCondLst>
                                    <p:cond delay="0"/>
                                  </p:stCondLst>
                                  <p:childTnLst>
                                    <p:set>
                                      <p:cBhvr>
                                        <p:cTn id="89" dur="1" fill="hold">
                                          <p:stCondLst>
                                            <p:cond delay="999"/>
                                          </p:stCondLst>
                                        </p:cTn>
                                        <p:tgtEl>
                                          <p:spTgt spid="131"/>
                                        </p:tgtEl>
                                        <p:attrNameLst>
                                          <p:attrName>style.visibility</p:attrName>
                                        </p:attrNameLst>
                                      </p:cBhvr>
                                      <p:to>
                                        <p:strVal val="visible"/>
                                      </p:to>
                                    </p:set>
                                  </p:childTnLst>
                                </p:cTn>
                              </p:par>
                            </p:childTnLst>
                          </p:cTn>
                        </p:par>
                        <p:par>
                          <p:cTn id="90" fill="hold">
                            <p:stCondLst>
                              <p:cond delay="27000"/>
                            </p:stCondLst>
                            <p:childTnLst>
                              <p:par>
                                <p:cTn id="91" presetID="1" presetClass="entr" presetSubtype="0" fill="hold" grpId="0" nodeType="afterEffect">
                                  <p:stCondLst>
                                    <p:cond delay="0"/>
                                  </p:stCondLst>
                                  <p:childTnLst>
                                    <p:set>
                                      <p:cBhvr>
                                        <p:cTn id="92" dur="1" fill="hold">
                                          <p:stCondLst>
                                            <p:cond delay="999"/>
                                          </p:stCondLst>
                                        </p:cTn>
                                        <p:tgtEl>
                                          <p:spTgt spid="132"/>
                                        </p:tgtEl>
                                        <p:attrNameLst>
                                          <p:attrName>style.visibility</p:attrName>
                                        </p:attrNameLst>
                                      </p:cBhvr>
                                      <p:to>
                                        <p:strVal val="visible"/>
                                      </p:to>
                                    </p:set>
                                  </p:childTnLst>
                                </p:cTn>
                              </p:par>
                            </p:childTnLst>
                          </p:cTn>
                        </p:par>
                        <p:par>
                          <p:cTn id="93" fill="hold">
                            <p:stCondLst>
                              <p:cond delay="28000"/>
                            </p:stCondLst>
                            <p:childTnLst>
                              <p:par>
                                <p:cTn id="94" presetID="1" presetClass="entr" presetSubtype="0" fill="hold" grpId="0" nodeType="afterEffect">
                                  <p:stCondLst>
                                    <p:cond delay="0"/>
                                  </p:stCondLst>
                                  <p:childTnLst>
                                    <p:set>
                                      <p:cBhvr>
                                        <p:cTn id="95" dur="1" fill="hold">
                                          <p:stCondLst>
                                            <p:cond delay="999"/>
                                          </p:stCondLst>
                                        </p:cTn>
                                        <p:tgtEl>
                                          <p:spTgt spid="133"/>
                                        </p:tgtEl>
                                        <p:attrNameLst>
                                          <p:attrName>style.visibility</p:attrName>
                                        </p:attrNameLst>
                                      </p:cBhvr>
                                      <p:to>
                                        <p:strVal val="visible"/>
                                      </p:to>
                                    </p:set>
                                  </p:childTnLst>
                                </p:cTn>
                              </p:par>
                            </p:childTnLst>
                          </p:cTn>
                        </p:par>
                        <p:par>
                          <p:cTn id="96" fill="hold">
                            <p:stCondLst>
                              <p:cond delay="29000"/>
                            </p:stCondLst>
                            <p:childTnLst>
                              <p:par>
                                <p:cTn id="97" presetID="1" presetClass="entr" presetSubtype="0" fill="hold" grpId="0" nodeType="afterEffect">
                                  <p:stCondLst>
                                    <p:cond delay="0"/>
                                  </p:stCondLst>
                                  <p:childTnLst>
                                    <p:set>
                                      <p:cBhvr>
                                        <p:cTn id="98" dur="1" fill="hold">
                                          <p:stCondLst>
                                            <p:cond delay="999"/>
                                          </p:stCondLst>
                                        </p:cTn>
                                        <p:tgtEl>
                                          <p:spTgt spid="134"/>
                                        </p:tgtEl>
                                        <p:attrNameLst>
                                          <p:attrName>style.visibility</p:attrName>
                                        </p:attrNameLst>
                                      </p:cBhvr>
                                      <p:to>
                                        <p:strVal val="visible"/>
                                      </p:to>
                                    </p:set>
                                  </p:childTnLst>
                                </p:cTn>
                              </p:par>
                            </p:childTnLst>
                          </p:cTn>
                        </p:par>
                        <p:par>
                          <p:cTn id="99" fill="hold">
                            <p:stCondLst>
                              <p:cond delay="30000"/>
                            </p:stCondLst>
                            <p:childTnLst>
                              <p:par>
                                <p:cTn id="100" presetID="1" presetClass="entr" presetSubtype="0" fill="hold" grpId="0" nodeType="afterEffect">
                                  <p:stCondLst>
                                    <p:cond delay="0"/>
                                  </p:stCondLst>
                                  <p:childTnLst>
                                    <p:set>
                                      <p:cBhvr>
                                        <p:cTn id="101" dur="1" fill="hold">
                                          <p:stCondLst>
                                            <p:cond delay="999"/>
                                          </p:stCondLst>
                                        </p:cTn>
                                        <p:tgtEl>
                                          <p:spTgt spid="13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999"/>
                                          </p:stCondLst>
                                        </p:cTn>
                                        <p:tgtEl>
                                          <p:spTgt spid="136"/>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2" name="alarm clock.wav"/>
                                        </p:tgtEl>
                                      </p:cMediaNode>
                                    </p:audio>
                                  </p:sub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136"/>
                                        </p:tgtEl>
                                      </p:cBhvr>
                                    </p:animEffect>
                                    <p:set>
                                      <p:cBhvr>
                                        <p:cTn id="110" dur="1" fill="hold">
                                          <p:stCondLst>
                                            <p:cond delay="499"/>
                                          </p:stCondLst>
                                        </p:cTn>
                                        <p:tgtEl>
                                          <p:spTgt spid="136"/>
                                        </p:tgtEl>
                                        <p:attrNameLst>
                                          <p:attrName>style.visibility</p:attrName>
                                        </p:attrNameLst>
                                      </p:cBhvr>
                                      <p:to>
                                        <p:strVal val="hidden"/>
                                      </p:to>
                                    </p:set>
                                  </p:childTnLst>
                                </p:cTn>
                              </p:par>
                              <p:par>
                                <p:cTn id="111" presetID="10" presetClass="exit" presetSubtype="0" fill="hold" grpId="0" nodeType="withEffect">
                                  <p:stCondLst>
                                    <p:cond delay="0"/>
                                  </p:stCondLst>
                                  <p:childTnLst>
                                    <p:animEffect transition="out" filter="fade">
                                      <p:cBhvr>
                                        <p:cTn id="112" dur="500"/>
                                        <p:tgtEl>
                                          <p:spTgt spid="104"/>
                                        </p:tgtEl>
                                      </p:cBhvr>
                                    </p:animEffect>
                                    <p:set>
                                      <p:cBhvr>
                                        <p:cTn id="113" dur="1" fill="hold">
                                          <p:stCondLst>
                                            <p:cond delay="499"/>
                                          </p:stCondLst>
                                        </p:cTn>
                                        <p:tgtEl>
                                          <p:spTgt spid="104"/>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5"/>
                                        </p:tgtEl>
                                      </p:cBhvr>
                                    </p:animEffect>
                                    <p:set>
                                      <p:cBhvr>
                                        <p:cTn id="116" dur="1" fill="hold">
                                          <p:stCondLst>
                                            <p:cond delay="499"/>
                                          </p:stCondLst>
                                        </p:cTn>
                                        <p:tgtEl>
                                          <p:spTgt spid="105"/>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6"/>
                                        </p:tgtEl>
                                      </p:cBhvr>
                                    </p:animEffect>
                                    <p:set>
                                      <p:cBhvr>
                                        <p:cTn id="119" dur="1" fill="hold">
                                          <p:stCondLst>
                                            <p:cond delay="499"/>
                                          </p:stCondLst>
                                        </p:cTn>
                                        <p:tgtEl>
                                          <p:spTgt spid="106"/>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7"/>
                                        </p:tgtEl>
                                      </p:cBhvr>
                                    </p:animEffect>
                                    <p:set>
                                      <p:cBhvr>
                                        <p:cTn id="122" dur="1" fill="hold">
                                          <p:stCondLst>
                                            <p:cond delay="499"/>
                                          </p:stCondLst>
                                        </p:cTn>
                                        <p:tgtEl>
                                          <p:spTgt spid="107"/>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08"/>
                                        </p:tgtEl>
                                      </p:cBhvr>
                                    </p:animEffect>
                                    <p:set>
                                      <p:cBhvr>
                                        <p:cTn id="125" dur="1" fill="hold">
                                          <p:stCondLst>
                                            <p:cond delay="499"/>
                                          </p:stCondLst>
                                        </p:cTn>
                                        <p:tgtEl>
                                          <p:spTgt spid="108"/>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9"/>
                                        </p:tgtEl>
                                      </p:cBhvr>
                                    </p:animEffect>
                                    <p:set>
                                      <p:cBhvr>
                                        <p:cTn id="128" dur="1" fill="hold">
                                          <p:stCondLst>
                                            <p:cond delay="499"/>
                                          </p:stCondLst>
                                        </p:cTn>
                                        <p:tgtEl>
                                          <p:spTgt spid="10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10"/>
                                        </p:tgtEl>
                                      </p:cBhvr>
                                    </p:animEffect>
                                    <p:set>
                                      <p:cBhvr>
                                        <p:cTn id="131" dur="1" fill="hold">
                                          <p:stCondLst>
                                            <p:cond delay="499"/>
                                          </p:stCondLst>
                                        </p:cTn>
                                        <p:tgtEl>
                                          <p:spTgt spid="110"/>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11"/>
                                        </p:tgtEl>
                                      </p:cBhvr>
                                    </p:animEffect>
                                    <p:set>
                                      <p:cBhvr>
                                        <p:cTn id="134" dur="1" fill="hold">
                                          <p:stCondLst>
                                            <p:cond delay="499"/>
                                          </p:stCondLst>
                                        </p:cTn>
                                        <p:tgtEl>
                                          <p:spTgt spid="11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2"/>
                                        </p:tgtEl>
                                      </p:cBhvr>
                                    </p:animEffect>
                                    <p:set>
                                      <p:cBhvr>
                                        <p:cTn id="137" dur="1" fill="hold">
                                          <p:stCondLst>
                                            <p:cond delay="499"/>
                                          </p:stCondLst>
                                        </p:cTn>
                                        <p:tgtEl>
                                          <p:spTgt spid="11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3"/>
                                        </p:tgtEl>
                                      </p:cBhvr>
                                    </p:animEffect>
                                    <p:set>
                                      <p:cBhvr>
                                        <p:cTn id="140" dur="1" fill="hold">
                                          <p:stCondLst>
                                            <p:cond delay="499"/>
                                          </p:stCondLst>
                                        </p:cTn>
                                        <p:tgtEl>
                                          <p:spTgt spid="113"/>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114"/>
                                        </p:tgtEl>
                                      </p:cBhvr>
                                    </p:animEffect>
                                    <p:set>
                                      <p:cBhvr>
                                        <p:cTn id="143" dur="1" fill="hold">
                                          <p:stCondLst>
                                            <p:cond delay="499"/>
                                          </p:stCondLst>
                                        </p:cTn>
                                        <p:tgtEl>
                                          <p:spTgt spid="11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115"/>
                                        </p:tgtEl>
                                      </p:cBhvr>
                                    </p:animEffect>
                                    <p:set>
                                      <p:cBhvr>
                                        <p:cTn id="146" dur="1" fill="hold">
                                          <p:stCondLst>
                                            <p:cond delay="499"/>
                                          </p:stCondLst>
                                        </p:cTn>
                                        <p:tgtEl>
                                          <p:spTgt spid="115"/>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116"/>
                                        </p:tgtEl>
                                      </p:cBhvr>
                                    </p:animEffect>
                                    <p:set>
                                      <p:cBhvr>
                                        <p:cTn id="149" dur="1" fill="hold">
                                          <p:stCondLst>
                                            <p:cond delay="499"/>
                                          </p:stCondLst>
                                        </p:cTn>
                                        <p:tgtEl>
                                          <p:spTgt spid="116"/>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117"/>
                                        </p:tgtEl>
                                      </p:cBhvr>
                                    </p:animEffect>
                                    <p:set>
                                      <p:cBhvr>
                                        <p:cTn id="152" dur="1" fill="hold">
                                          <p:stCondLst>
                                            <p:cond delay="499"/>
                                          </p:stCondLst>
                                        </p:cTn>
                                        <p:tgtEl>
                                          <p:spTgt spid="117"/>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118"/>
                                        </p:tgtEl>
                                      </p:cBhvr>
                                    </p:animEffect>
                                    <p:set>
                                      <p:cBhvr>
                                        <p:cTn id="155" dur="1" fill="hold">
                                          <p:stCondLst>
                                            <p:cond delay="499"/>
                                          </p:stCondLst>
                                        </p:cTn>
                                        <p:tgtEl>
                                          <p:spTgt spid="11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119"/>
                                        </p:tgtEl>
                                      </p:cBhvr>
                                    </p:animEffect>
                                    <p:set>
                                      <p:cBhvr>
                                        <p:cTn id="158" dur="1" fill="hold">
                                          <p:stCondLst>
                                            <p:cond delay="499"/>
                                          </p:stCondLst>
                                        </p:cTn>
                                        <p:tgtEl>
                                          <p:spTgt spid="119"/>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120"/>
                                        </p:tgtEl>
                                      </p:cBhvr>
                                    </p:animEffect>
                                    <p:set>
                                      <p:cBhvr>
                                        <p:cTn id="161" dur="1" fill="hold">
                                          <p:stCondLst>
                                            <p:cond delay="499"/>
                                          </p:stCondLst>
                                        </p:cTn>
                                        <p:tgtEl>
                                          <p:spTgt spid="120"/>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121"/>
                                        </p:tgtEl>
                                      </p:cBhvr>
                                    </p:animEffect>
                                    <p:set>
                                      <p:cBhvr>
                                        <p:cTn id="164" dur="1" fill="hold">
                                          <p:stCondLst>
                                            <p:cond delay="499"/>
                                          </p:stCondLst>
                                        </p:cTn>
                                        <p:tgtEl>
                                          <p:spTgt spid="121"/>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122"/>
                                        </p:tgtEl>
                                      </p:cBhvr>
                                    </p:animEffect>
                                    <p:set>
                                      <p:cBhvr>
                                        <p:cTn id="167" dur="1" fill="hold">
                                          <p:stCondLst>
                                            <p:cond delay="499"/>
                                          </p:stCondLst>
                                        </p:cTn>
                                        <p:tgtEl>
                                          <p:spTgt spid="122"/>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123"/>
                                        </p:tgtEl>
                                      </p:cBhvr>
                                    </p:animEffect>
                                    <p:set>
                                      <p:cBhvr>
                                        <p:cTn id="170" dur="1" fill="hold">
                                          <p:stCondLst>
                                            <p:cond delay="499"/>
                                          </p:stCondLst>
                                        </p:cTn>
                                        <p:tgtEl>
                                          <p:spTgt spid="123"/>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124"/>
                                        </p:tgtEl>
                                      </p:cBhvr>
                                    </p:animEffect>
                                    <p:set>
                                      <p:cBhvr>
                                        <p:cTn id="173" dur="1" fill="hold">
                                          <p:stCondLst>
                                            <p:cond delay="499"/>
                                          </p:stCondLst>
                                        </p:cTn>
                                        <p:tgtEl>
                                          <p:spTgt spid="124"/>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125"/>
                                        </p:tgtEl>
                                      </p:cBhvr>
                                    </p:animEffect>
                                    <p:set>
                                      <p:cBhvr>
                                        <p:cTn id="176" dur="1" fill="hold">
                                          <p:stCondLst>
                                            <p:cond delay="499"/>
                                          </p:stCondLst>
                                        </p:cTn>
                                        <p:tgtEl>
                                          <p:spTgt spid="125"/>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126"/>
                                        </p:tgtEl>
                                      </p:cBhvr>
                                    </p:animEffect>
                                    <p:set>
                                      <p:cBhvr>
                                        <p:cTn id="179" dur="1" fill="hold">
                                          <p:stCondLst>
                                            <p:cond delay="499"/>
                                          </p:stCondLst>
                                        </p:cTn>
                                        <p:tgtEl>
                                          <p:spTgt spid="126"/>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127"/>
                                        </p:tgtEl>
                                      </p:cBhvr>
                                    </p:animEffect>
                                    <p:set>
                                      <p:cBhvr>
                                        <p:cTn id="182" dur="1" fill="hold">
                                          <p:stCondLst>
                                            <p:cond delay="499"/>
                                          </p:stCondLst>
                                        </p:cTn>
                                        <p:tgtEl>
                                          <p:spTgt spid="127"/>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128"/>
                                        </p:tgtEl>
                                      </p:cBhvr>
                                    </p:animEffect>
                                    <p:set>
                                      <p:cBhvr>
                                        <p:cTn id="185" dur="1" fill="hold">
                                          <p:stCondLst>
                                            <p:cond delay="499"/>
                                          </p:stCondLst>
                                        </p:cTn>
                                        <p:tgtEl>
                                          <p:spTgt spid="128"/>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129"/>
                                        </p:tgtEl>
                                      </p:cBhvr>
                                    </p:animEffect>
                                    <p:set>
                                      <p:cBhvr>
                                        <p:cTn id="188" dur="1" fill="hold">
                                          <p:stCondLst>
                                            <p:cond delay="499"/>
                                          </p:stCondLst>
                                        </p:cTn>
                                        <p:tgtEl>
                                          <p:spTgt spid="129"/>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130"/>
                                        </p:tgtEl>
                                      </p:cBhvr>
                                    </p:animEffect>
                                    <p:set>
                                      <p:cBhvr>
                                        <p:cTn id="191" dur="1" fill="hold">
                                          <p:stCondLst>
                                            <p:cond delay="499"/>
                                          </p:stCondLst>
                                        </p:cTn>
                                        <p:tgtEl>
                                          <p:spTgt spid="130"/>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131"/>
                                        </p:tgtEl>
                                      </p:cBhvr>
                                    </p:animEffect>
                                    <p:set>
                                      <p:cBhvr>
                                        <p:cTn id="194" dur="1" fill="hold">
                                          <p:stCondLst>
                                            <p:cond delay="499"/>
                                          </p:stCondLst>
                                        </p:cTn>
                                        <p:tgtEl>
                                          <p:spTgt spid="131"/>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132"/>
                                        </p:tgtEl>
                                      </p:cBhvr>
                                    </p:animEffect>
                                    <p:set>
                                      <p:cBhvr>
                                        <p:cTn id="197" dur="1" fill="hold">
                                          <p:stCondLst>
                                            <p:cond delay="499"/>
                                          </p:stCondLst>
                                        </p:cTn>
                                        <p:tgtEl>
                                          <p:spTgt spid="132"/>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500"/>
                                        <p:tgtEl>
                                          <p:spTgt spid="133"/>
                                        </p:tgtEl>
                                      </p:cBhvr>
                                    </p:animEffect>
                                    <p:set>
                                      <p:cBhvr>
                                        <p:cTn id="200" dur="1" fill="hold">
                                          <p:stCondLst>
                                            <p:cond delay="499"/>
                                          </p:stCondLst>
                                        </p:cTn>
                                        <p:tgtEl>
                                          <p:spTgt spid="133"/>
                                        </p:tgtEl>
                                        <p:attrNameLst>
                                          <p:attrName>style.visibility</p:attrName>
                                        </p:attrNameLst>
                                      </p:cBhvr>
                                      <p:to>
                                        <p:strVal val="hidden"/>
                                      </p:to>
                                    </p:set>
                                  </p:childTnLst>
                                </p:cTn>
                              </p:par>
                              <p:par>
                                <p:cTn id="201" presetID="10" presetClass="exit" presetSubtype="0" fill="hold" grpId="1" nodeType="withEffect">
                                  <p:stCondLst>
                                    <p:cond delay="0"/>
                                  </p:stCondLst>
                                  <p:childTnLst>
                                    <p:animEffect transition="out" filter="fade">
                                      <p:cBhvr>
                                        <p:cTn id="202" dur="500"/>
                                        <p:tgtEl>
                                          <p:spTgt spid="134"/>
                                        </p:tgtEl>
                                      </p:cBhvr>
                                    </p:animEffect>
                                    <p:set>
                                      <p:cBhvr>
                                        <p:cTn id="203" dur="1" fill="hold">
                                          <p:stCondLst>
                                            <p:cond delay="499"/>
                                          </p:stCondLst>
                                        </p:cTn>
                                        <p:tgtEl>
                                          <p:spTgt spid="134"/>
                                        </p:tgtEl>
                                        <p:attrNameLst>
                                          <p:attrName>style.visibility</p:attrName>
                                        </p:attrNameLst>
                                      </p:cBhvr>
                                      <p:to>
                                        <p:strVal val="hidden"/>
                                      </p:to>
                                    </p:set>
                                  </p:childTnLst>
                                </p:cTn>
                              </p:par>
                              <p:par>
                                <p:cTn id="204" presetID="10" presetClass="exit" presetSubtype="0" fill="hold" grpId="1" nodeType="withEffect">
                                  <p:stCondLst>
                                    <p:cond delay="0"/>
                                  </p:stCondLst>
                                  <p:childTnLst>
                                    <p:animEffect transition="out" filter="fade">
                                      <p:cBhvr>
                                        <p:cTn id="205" dur="500"/>
                                        <p:tgtEl>
                                          <p:spTgt spid="135"/>
                                        </p:tgtEl>
                                      </p:cBhvr>
                                    </p:animEffect>
                                    <p:set>
                                      <p:cBhvr>
                                        <p:cTn id="206" dur="1" fill="hold">
                                          <p:stCondLst>
                                            <p:cond delay="499"/>
                                          </p:stCondLst>
                                        </p:cTn>
                                        <p:tgtEl>
                                          <p:spTgt spid="135"/>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grpId="0" nodeType="clickEffect">
                                  <p:stCondLst>
                                    <p:cond delay="0"/>
                                  </p:stCondLst>
                                  <p:childTnLst>
                                    <p:set>
                                      <p:cBhvr>
                                        <p:cTn id="210" dur="1" fill="hold">
                                          <p:stCondLst>
                                            <p:cond delay="0"/>
                                          </p:stCondLst>
                                        </p:cTn>
                                        <p:tgtEl>
                                          <p:spTgt spid="5"/>
                                        </p:tgtEl>
                                        <p:attrNameLst>
                                          <p:attrName>style.visibility</p:attrName>
                                        </p:attrNameLst>
                                      </p:cBhvr>
                                      <p:to>
                                        <p:strVal val="visible"/>
                                      </p:to>
                                    </p:set>
                                    <p:animEffect transition="in" filter="fade">
                                      <p:cBhvr>
                                        <p:cTn id="211" dur="1000"/>
                                        <p:tgtEl>
                                          <p:spTgt spid="5"/>
                                        </p:tgtEl>
                                      </p:cBhvr>
                                    </p:animEffect>
                                    <p:anim calcmode="lin" valueType="num">
                                      <p:cBhvr>
                                        <p:cTn id="212" dur="1000" fill="hold"/>
                                        <p:tgtEl>
                                          <p:spTgt spid="5"/>
                                        </p:tgtEl>
                                        <p:attrNameLst>
                                          <p:attrName>ppt_x</p:attrName>
                                        </p:attrNameLst>
                                      </p:cBhvr>
                                      <p:tavLst>
                                        <p:tav tm="0">
                                          <p:val>
                                            <p:strVal val="#ppt_x"/>
                                          </p:val>
                                        </p:tav>
                                        <p:tav tm="100000">
                                          <p:val>
                                            <p:strVal val="#ppt_x"/>
                                          </p:val>
                                        </p:tav>
                                      </p:tavLst>
                                    </p:anim>
                                    <p:anim calcmode="lin" valueType="num">
                                      <p:cBhvr>
                                        <p:cTn id="213" dur="1000" fill="hold"/>
                                        <p:tgtEl>
                                          <p:spTgt spid="5"/>
                                        </p:tgtEl>
                                        <p:attrNameLst>
                                          <p:attrName>ppt_y</p:attrName>
                                        </p:attrNameLst>
                                      </p:cBhvr>
                                      <p:tavLst>
                                        <p:tav tm="0">
                                          <p:val>
                                            <p:strVal val="#ppt_y+.1"/>
                                          </p:val>
                                        </p:tav>
                                        <p:tav tm="100000">
                                          <p:val>
                                            <p:strVal val="#ppt_y"/>
                                          </p:val>
                                        </p:tav>
                                      </p:tavLst>
                                    </p:anim>
                                  </p:childTnLst>
                                </p:cTn>
                              </p:par>
                              <p:par>
                                <p:cTn id="214" presetID="10" presetClass="exit" presetSubtype="0" fill="hold" grpId="2" nodeType="withEffect">
                                  <p:stCondLst>
                                    <p:cond delay="0"/>
                                  </p:stCondLst>
                                  <p:childTnLst>
                                    <p:animEffect transition="out" filter="fade">
                                      <p:cBhvr>
                                        <p:cTn id="215" dur="500"/>
                                        <p:tgtEl>
                                          <p:spTgt spid="136"/>
                                        </p:tgtEl>
                                      </p:cBhvr>
                                    </p:animEffect>
                                    <p:set>
                                      <p:cBhvr>
                                        <p:cTn id="216" dur="1" fill="hold">
                                          <p:stCondLst>
                                            <p:cond delay="499"/>
                                          </p:stCondLst>
                                        </p:cTn>
                                        <p:tgtEl>
                                          <p:spTgt spid="1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7" restart="whenNotActive" fill="hold" evtFilter="cancelBubble" nodeType="interactiveSeq">
                <p:stCondLst>
                  <p:cond evt="onClick" delay="0">
                    <p:tgtEl>
                      <p:spTgt spid="17"/>
                    </p:tgtEl>
                  </p:cond>
                </p:stCondLst>
                <p:endSync evt="end" delay="0">
                  <p:rtn val="all"/>
                </p:endSync>
                <p:childTnLst>
                  <p:par>
                    <p:cTn id="218" fill="hold">
                      <p:stCondLst>
                        <p:cond delay="0"/>
                      </p:stCondLst>
                      <p:childTnLst>
                        <p:par>
                          <p:cTn id="219" fill="hold">
                            <p:stCondLst>
                              <p:cond delay="0"/>
                            </p:stCondLst>
                            <p:childTnLst>
                              <p:par>
                                <p:cTn id="220" presetID="10" presetClass="exit" presetSubtype="0" fill="hold" nodeType="withEffect">
                                  <p:stCondLst>
                                    <p:cond delay="0"/>
                                  </p:stCondLst>
                                  <p:childTnLst>
                                    <p:animEffect transition="out" filter="fade">
                                      <p:cBhvr>
                                        <p:cTn id="221" dur="500"/>
                                        <p:tgtEl>
                                          <p:spTgt spid="17"/>
                                        </p:tgtEl>
                                      </p:cBhvr>
                                    </p:animEffect>
                                    <p:set>
                                      <p:cBhvr>
                                        <p:cTn id="222" dur="1" fill="hold">
                                          <p:stCondLst>
                                            <p:cond delay="499"/>
                                          </p:stCondLst>
                                        </p:cTn>
                                        <p:tgtEl>
                                          <p:spTgt spid="17"/>
                                        </p:tgtEl>
                                        <p:attrNameLst>
                                          <p:attrName>style.visibility</p:attrName>
                                        </p:attrNameLst>
                                      </p:cBhvr>
                                      <p:to>
                                        <p:strVal val="hidden"/>
                                      </p:to>
                                    </p:set>
                                  </p:childTnLst>
                                </p:cTn>
                              </p:par>
                              <p:par>
                                <p:cTn id="223" presetID="10" presetClass="exit" presetSubtype="0" fill="hold" grpId="1" nodeType="withEffect">
                                  <p:stCondLst>
                                    <p:cond delay="0"/>
                                  </p:stCondLst>
                                  <p:childTnLst>
                                    <p:animEffect transition="out" filter="fade">
                                      <p:cBhvr>
                                        <p:cTn id="224" dur="500"/>
                                        <p:tgtEl>
                                          <p:spTgt spid="5"/>
                                        </p:tgtEl>
                                      </p:cBhvr>
                                    </p:animEffect>
                                    <p:set>
                                      <p:cBhvr>
                                        <p:cTn id="225" dur="1" fill="hold">
                                          <p:stCondLst>
                                            <p:cond delay="499"/>
                                          </p:stCondLst>
                                        </p:cTn>
                                        <p:tgtEl>
                                          <p:spTgt spid="5"/>
                                        </p:tgtEl>
                                        <p:attrNameLst>
                                          <p:attrName>style.visibility</p:attrName>
                                        </p:attrNameLst>
                                      </p:cBhvr>
                                      <p:to>
                                        <p:strVal val="hidden"/>
                                      </p:to>
                                    </p:set>
                                  </p:childTnLst>
                                </p:cTn>
                              </p:par>
                            </p:childTnLst>
                          </p:cTn>
                        </p:par>
                        <p:par>
                          <p:cTn id="226" fill="hold">
                            <p:stCondLst>
                              <p:cond delay="500"/>
                            </p:stCondLst>
                            <p:childTnLst>
                              <p:par>
                                <p:cTn id="227" presetID="10" presetClass="entr" presetSubtype="0" fill="hold" nodeType="afterEffect">
                                  <p:stCondLst>
                                    <p:cond delay="0"/>
                                  </p:stCondLst>
                                  <p:childTnLst>
                                    <p:set>
                                      <p:cBhvr>
                                        <p:cTn id="228" dur="1" fill="hold">
                                          <p:stCondLst>
                                            <p:cond delay="0"/>
                                          </p:stCondLst>
                                        </p:cTn>
                                        <p:tgtEl>
                                          <p:spTgt spid="18"/>
                                        </p:tgtEl>
                                        <p:attrNameLst>
                                          <p:attrName>style.visibility</p:attrName>
                                        </p:attrNameLst>
                                      </p:cBhvr>
                                      <p:to>
                                        <p:strVal val="visible"/>
                                      </p:to>
                                    </p:set>
                                    <p:animEffect transition="in" filter="fade">
                                      <p:cBhvr>
                                        <p:cTn id="229" dur="500"/>
                                        <p:tgtEl>
                                          <p:spTgt spid="18"/>
                                        </p:tgtEl>
                                      </p:cBhvr>
                                    </p:animEffect>
                                  </p:childTnLst>
                                </p:cTn>
                              </p:par>
                            </p:childTnLst>
                          </p:cTn>
                        </p:par>
                        <p:par>
                          <p:cTn id="230" fill="hold">
                            <p:stCondLst>
                              <p:cond delay="1000"/>
                            </p:stCondLst>
                            <p:childTnLst>
                              <p:par>
                                <p:cTn id="231" presetID="23" presetClass="entr" presetSubtype="32" fill="hold" grpId="0" nodeType="afterEffect">
                                  <p:stCondLst>
                                    <p:cond delay="0"/>
                                  </p:stCondLst>
                                  <p:childTnLst>
                                    <p:set>
                                      <p:cBhvr>
                                        <p:cTn id="232" dur="1" fill="hold">
                                          <p:stCondLst>
                                            <p:cond delay="0"/>
                                          </p:stCondLst>
                                        </p:cTn>
                                        <p:tgtEl>
                                          <p:spTgt spid="15"/>
                                        </p:tgtEl>
                                        <p:attrNameLst>
                                          <p:attrName>style.visibility</p:attrName>
                                        </p:attrNameLst>
                                      </p:cBhvr>
                                      <p:to>
                                        <p:strVal val="visible"/>
                                      </p:to>
                                    </p:set>
                                    <p:anim calcmode="lin" valueType="num">
                                      <p:cBhvr>
                                        <p:cTn id="233" dur="500" fill="hold"/>
                                        <p:tgtEl>
                                          <p:spTgt spid="15"/>
                                        </p:tgtEl>
                                        <p:attrNameLst>
                                          <p:attrName>ppt_w</p:attrName>
                                        </p:attrNameLst>
                                      </p:cBhvr>
                                      <p:tavLst>
                                        <p:tav tm="0">
                                          <p:val>
                                            <p:strVal val="4*#ppt_w"/>
                                          </p:val>
                                        </p:tav>
                                        <p:tav tm="100000">
                                          <p:val>
                                            <p:strVal val="#ppt_w"/>
                                          </p:val>
                                        </p:tav>
                                      </p:tavLst>
                                    </p:anim>
                                    <p:anim calcmode="lin" valueType="num">
                                      <p:cBhvr>
                                        <p:cTn id="234" dur="500" fill="hold"/>
                                        <p:tgtEl>
                                          <p:spTgt spid="15"/>
                                        </p:tgtEl>
                                        <p:attrNameLst>
                                          <p:attrName>ppt_h</p:attrName>
                                        </p:attrNameLst>
                                      </p:cBhvr>
                                      <p:tavLst>
                                        <p:tav tm="0">
                                          <p:val>
                                            <p:strVal val="4*#ppt_h"/>
                                          </p:val>
                                        </p:tav>
                                        <p:tav tm="100000">
                                          <p:val>
                                            <p:strVal val="#ppt_h"/>
                                          </p:val>
                                        </p:tav>
                                      </p:tavLst>
                                    </p:anim>
                                  </p:childTnLst>
                                </p:cTn>
                              </p:par>
                              <p:par>
                                <p:cTn id="235" presetID="21" presetClass="emph" presetSubtype="0" repeatCount="indefinite" fill="hold" grpId="1" nodeType="withEffect">
                                  <p:stCondLst>
                                    <p:cond delay="0"/>
                                  </p:stCondLst>
                                  <p:childTnLst>
                                    <p:animClr clrSpc="hsl" dir="cw">
                                      <p:cBhvr override="childStyle">
                                        <p:cTn id="236" dur="500" fill="hold"/>
                                        <p:tgtEl>
                                          <p:spTgt spid="15"/>
                                        </p:tgtEl>
                                        <p:attrNameLst>
                                          <p:attrName>style.color</p:attrName>
                                        </p:attrNameLst>
                                      </p:cBhvr>
                                      <p:by>
                                        <p:hsl h="7200000" s="0" l="0"/>
                                      </p:by>
                                    </p:animClr>
                                    <p:animClr clrSpc="hsl" dir="cw">
                                      <p:cBhvr>
                                        <p:cTn id="237" dur="500" fill="hold"/>
                                        <p:tgtEl>
                                          <p:spTgt spid="15"/>
                                        </p:tgtEl>
                                        <p:attrNameLst>
                                          <p:attrName>fillcolor</p:attrName>
                                        </p:attrNameLst>
                                      </p:cBhvr>
                                      <p:by>
                                        <p:hsl h="7200000" s="0" l="0"/>
                                      </p:by>
                                    </p:animClr>
                                    <p:animClr clrSpc="hsl" dir="cw">
                                      <p:cBhvr>
                                        <p:cTn id="238" dur="500" fill="hold"/>
                                        <p:tgtEl>
                                          <p:spTgt spid="15"/>
                                        </p:tgtEl>
                                        <p:attrNameLst>
                                          <p:attrName>stroke.color</p:attrName>
                                        </p:attrNameLst>
                                      </p:cBhvr>
                                      <p:by>
                                        <p:hsl h="7200000" s="0" l="0"/>
                                      </p:by>
                                    </p:animClr>
                                    <p:set>
                                      <p:cBhvr>
                                        <p:cTn id="239" dur="500" fill="hold"/>
                                        <p:tgtEl>
                                          <p:spTgt spid="15"/>
                                        </p:tgtEl>
                                        <p:attrNameLst>
                                          <p:attrName>fill.type</p:attrName>
                                        </p:attrNameLst>
                                      </p:cBhvr>
                                      <p:to>
                                        <p:strVal val="solid"/>
                                      </p:to>
                                    </p:set>
                                  </p:childTnLst>
                                  <p:subTnLst>
                                    <p:audio>
                                      <p:cMediaNode>
                                        <p:cTn display="0" masterRel="sameClick">
                                          <p:stCondLst>
                                            <p:cond evt="begin" delay="0">
                                              <p:tn val="235"/>
                                            </p:cond>
                                          </p:stCondLst>
                                          <p:endCondLst>
                                            <p:cond evt="onStopAudio" delay="0">
                                              <p:tgtEl>
                                                <p:sldTgt/>
                                              </p:tgtEl>
                                            </p:cond>
                                          </p:endCondLst>
                                        </p:cTn>
                                        <p:tgtEl>
                                          <p:sndTgt r:embed="rId3" name="applause.wav"/>
                                        </p:tgtEl>
                                      </p:cMediaNode>
                                    </p:audio>
                                  </p:subTnLst>
                                </p:cTn>
                              </p:par>
                              <p:par>
                                <p:cTn id="240" presetID="14" presetClass="exit" presetSubtype="10" fill="hold" nodeType="withEffect">
                                  <p:stCondLst>
                                    <p:cond delay="0"/>
                                  </p:stCondLst>
                                  <p:childTnLst>
                                    <p:animEffect transition="out" filter="randombar(horizontal)">
                                      <p:cBhvr>
                                        <p:cTn id="241" dur="500"/>
                                        <p:tgtEl>
                                          <p:spTgt spid="3"/>
                                        </p:tgtEl>
                                      </p:cBhvr>
                                    </p:animEffect>
                                    <p:set>
                                      <p:cBhvr>
                                        <p:cTn id="24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04" grpId="0"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2" grpId="1" animBg="1"/>
      <p:bldP spid="113" grpId="0" animBg="1"/>
      <p:bldP spid="113" grpId="1" animBg="1"/>
      <p:bldP spid="114" grpId="0" animBg="1"/>
      <p:bldP spid="114" grpId="1" animBg="1"/>
      <p:bldP spid="115" grpId="0" animBg="1"/>
      <p:bldP spid="115" grpId="1" animBg="1"/>
      <p:bldP spid="116" grpId="0" animBg="1"/>
      <p:bldP spid="116" grpId="1" animBg="1"/>
      <p:bldP spid="117" grpId="0" animBg="1"/>
      <p:bldP spid="117"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6"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9091" y="429419"/>
            <a:ext cx="7169727" cy="4286250"/>
          </a:xfrm>
          <a:prstGeom prst="rect">
            <a:avLst/>
          </a:prstGeom>
        </p:spPr>
      </p:pic>
      <p:sp>
        <p:nvSpPr>
          <p:cNvPr id="9" name="Pentagon 8">
            <a:hlinkClick r:id="rId5" action="ppaction://hlinksldjump"/>
          </p:cNvPr>
          <p:cNvSpPr/>
          <p:nvPr/>
        </p:nvSpPr>
        <p:spPr>
          <a:xfrm flipH="1">
            <a:off x="7619325" y="4579642"/>
            <a:ext cx="146120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dirty="0">
                <a:solidFill>
                  <a:prstClr val="black"/>
                </a:solidFill>
                <a:latin typeface="Times New Roman" panose="02020603050405020304" pitchFamily="18" charset="0"/>
                <a:cs typeface="Times New Roman" panose="02020603050405020304" pitchFamily="18" charset="0"/>
              </a:rPr>
              <a:t>BACK</a:t>
            </a:r>
          </a:p>
        </p:txBody>
      </p:sp>
      <p:sp>
        <p:nvSpPr>
          <p:cNvPr id="5" name="Rectangle 4"/>
          <p:cNvSpPr/>
          <p:nvPr/>
        </p:nvSpPr>
        <p:spPr>
          <a:xfrm>
            <a:off x="1340442" y="3434701"/>
            <a:ext cx="6202420" cy="822763"/>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rgbClr val="FF0000"/>
                </a:solidFill>
                <a:latin typeface="Times New Roman" panose="02020603050405020304" pitchFamily="18" charset="0"/>
                <a:ea typeface="Calibri" panose="020F0502020204030204" pitchFamily="34" charset="0"/>
              </a:rPr>
              <a:t>A. =(C3+C4+C5)/2</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85059" y="977385"/>
            <a:ext cx="7323759" cy="623248"/>
          </a:xfrm>
          <a:prstGeom prst="rect">
            <a:avLst/>
          </a:prstGeom>
          <a:noFill/>
        </p:spPr>
        <p:txBody>
          <a:bodyPr wrap="squar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tẩy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chì</a:t>
            </a:r>
            <a:r>
              <a:rPr lang="en-US" sz="3600" b="1" dirty="0">
                <a:solidFill>
                  <a:srgbClr val="FF0000"/>
                </a:solidFill>
                <a:latin typeface="Times New Roman" panose="02020603050405020304" pitchFamily="18" charset="0"/>
                <a:cs typeface="Times New Roman" panose="02020603050405020304" pitchFamily="18" charset="0"/>
              </a:rPr>
              <a:t>? </a:t>
            </a:r>
          </a:p>
        </p:txBody>
      </p:sp>
      <p:grpSp>
        <p:nvGrpSpPr>
          <p:cNvPr id="4" name="Group 3"/>
          <p:cNvGrpSpPr/>
          <p:nvPr/>
        </p:nvGrpSpPr>
        <p:grpSpPr>
          <a:xfrm>
            <a:off x="503548" y="75693"/>
            <a:ext cx="8280921" cy="3379857"/>
            <a:chOff x="671397" y="99865"/>
            <a:chExt cx="11041225" cy="4506476"/>
          </a:xfrm>
        </p:grpSpPr>
        <p:pic>
          <p:nvPicPr>
            <p:cNvPr id="11" name="Picture 8" descr="Clipart Resolution 2551*1795 - Khung Anh Ngo Nghinh - 900x633 PNG Download  - PNGki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852" b="30778"/>
            <a:stretch/>
          </p:blipFill>
          <p:spPr bwMode="auto">
            <a:xfrm>
              <a:off x="671397" y="99865"/>
              <a:ext cx="11041225" cy="45064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24089" y="398946"/>
              <a:ext cx="10094347" cy="4041448"/>
            </a:xfrm>
            <a:prstGeom prst="rect">
              <a:avLst/>
            </a:prstGeom>
          </p:spPr>
          <p:txBody>
            <a:bodyPr wrap="square">
              <a:spAutoFit/>
            </a:bodyPr>
            <a:lstStyle/>
            <a:p>
              <a:pPr lvl="0">
                <a:defRPr/>
              </a:pPr>
              <a:r>
                <a:rPr lang="en-US" sz="2800" b="1" dirty="0">
                  <a:solidFill>
                    <a:srgbClr val="FF0000"/>
                  </a:solidFill>
                  <a:latin typeface="Times New Roman" panose="02020603050405020304" pitchFamily="18" charset="0"/>
                  <a:cs typeface="Times New Roman" panose="02020603050405020304" pitchFamily="18" charset="0"/>
                </a:rPr>
                <a:t>Câu 2: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nào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đúng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để</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nửa</a:t>
              </a:r>
              <a:r>
                <a:rPr lang="en-US" sz="2800" b="1" dirty="0">
                  <a:solidFill>
                    <a:srgbClr val="FF0000"/>
                  </a:solidFill>
                  <a:effectLst/>
                  <a:latin typeface="Times New Roman" panose="02020603050405020304" pitchFamily="18" charset="0"/>
                  <a:ea typeface="Calibri" panose="020F0502020204030204" pitchFamily="34" charset="0"/>
                </a:rPr>
                <a:t> chu vi tam </a:t>
              </a:r>
              <a:r>
                <a:rPr lang="en-US" sz="2800" b="1" dirty="0" err="1">
                  <a:solidFill>
                    <a:srgbClr val="FF0000"/>
                  </a:solidFill>
                  <a:effectLst/>
                  <a:latin typeface="Times New Roman" panose="02020603050405020304" pitchFamily="18" charset="0"/>
                  <a:ea typeface="Calibri" panose="020F0502020204030204" pitchFamily="34" charset="0"/>
                </a:rPr>
                <a:t>giác</a:t>
              </a:r>
              <a:r>
                <a:rPr lang="en-US" sz="2800" b="1" dirty="0">
                  <a:solidFill>
                    <a:srgbClr val="FF0000"/>
                  </a:solidFill>
                  <a:effectLst/>
                  <a:latin typeface="Times New Roman" panose="02020603050405020304" pitchFamily="18" charset="0"/>
                  <a:ea typeface="Calibri" panose="020F0502020204030204" pitchFamily="34" charset="0"/>
                </a:rPr>
                <a:t> ABC ở ô C6?</a:t>
              </a:r>
              <a:br>
                <a:rPr lang="en-US" sz="2800" b="1" dirty="0">
                  <a:effectLst/>
                  <a:latin typeface="Times New Roman" panose="02020603050405020304" pitchFamily="18" charset="0"/>
                  <a:ea typeface="Calibri" panose="020F0502020204030204" pitchFamily="34" charset="0"/>
                </a:rPr>
              </a:br>
              <a:endParaRPr lang="en-US" sz="2800" b="1" dirty="0">
                <a:effectLst/>
                <a:latin typeface="Times New Roman" panose="02020603050405020304" pitchFamily="18" charset="0"/>
                <a:ea typeface="Calibri" panose="020F0502020204030204" pitchFamily="34" charset="0"/>
              </a:endParaRPr>
            </a:p>
            <a:p>
              <a:pPr lvl="0">
                <a:defRPr/>
              </a:pPr>
              <a:endParaRPr lang="en-US" sz="2800" b="1" dirty="0">
                <a:latin typeface="Times New Roman" panose="02020603050405020304" pitchFamily="18" charset="0"/>
                <a:cs typeface="Times New Roman" panose="02020603050405020304" pitchFamily="18" charset="0"/>
              </a:endParaRPr>
            </a:p>
            <a:p>
              <a:pPr>
                <a:lnSpc>
                  <a:spcPct val="150000"/>
                </a:lnSpc>
                <a:defRPr/>
              </a:pPr>
              <a:r>
                <a:rPr lang="en-US" sz="2800" b="1" dirty="0">
                  <a:solidFill>
                    <a:schemeClr val="accent6"/>
                  </a:solidFill>
                  <a:effectLst/>
                  <a:latin typeface="Times New Roman" panose="02020603050405020304" pitchFamily="18" charset="0"/>
                  <a:ea typeface="Calibri" panose="020F0502020204030204" pitchFamily="34" charset="0"/>
                </a:rPr>
                <a:t>A. =(C3+C4+C5)/2</a:t>
              </a:r>
              <a:r>
                <a:rPr lang="en-US" sz="2800" b="1" dirty="0">
                  <a:solidFill>
                    <a:schemeClr val="accent6"/>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B</a:t>
              </a:r>
              <a:r>
                <a:rPr lang="en-US" sz="2800" b="1" dirty="0">
                  <a:effectLst/>
                  <a:latin typeface="Times New Roman" panose="02020603050405020304" pitchFamily="18" charset="0"/>
                  <a:ea typeface="Calibri" panose="020F0502020204030204" pitchFamily="34" charset="0"/>
                </a:rPr>
                <a:t>. = C3+C4+C5</a:t>
              </a:r>
              <a:endParaRPr lang="en-US" sz="2800" b="1" dirty="0">
                <a:latin typeface="Times New Roman" panose="02020603050405020304" pitchFamily="18" charset="0"/>
                <a:cs typeface="Times New Roman" panose="02020603050405020304" pitchFamily="18" charset="0"/>
              </a:endParaRPr>
            </a:p>
            <a:p>
              <a:pPr lvl="0">
                <a:lnSpc>
                  <a:spcPct val="150000"/>
                </a:lnSpc>
                <a:defRPr/>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en-US" sz="2800" b="1" dirty="0">
                  <a:effectLst/>
                  <a:latin typeface="Times New Roman" panose="02020603050405020304" pitchFamily="18" charset="0"/>
                  <a:ea typeface="Calibri" panose="020F0502020204030204" pitchFamily="34" charset="0"/>
                </a:rPr>
                <a:t>. =C3*C4*C5			</a:t>
              </a:r>
              <a:r>
                <a:rPr lang="en-US" sz="2800" b="1" dirty="0">
                  <a:latin typeface="Times New Roman" panose="02020603050405020304" pitchFamily="18" charset="0"/>
                  <a:ea typeface="Calibri" panose="020F0502020204030204" pitchFamily="34" charset="0"/>
                  <a:cs typeface="Times New Roman" panose="02020603050405020304" pitchFamily="18" charset="0"/>
                </a:rPr>
                <a:t>D</a:t>
              </a:r>
              <a:r>
                <a:rPr lang="en-US" sz="2800" b="1" dirty="0">
                  <a:effectLst/>
                  <a:latin typeface="Times New Roman" panose="02020603050405020304" pitchFamily="18" charset="0"/>
                  <a:ea typeface="Calibri" panose="020F0502020204030204" pitchFamily="34" charset="0"/>
                </a:rPr>
                <a:t>. = C3*C4*C5/2</a:t>
              </a:r>
              <a:endParaRPr lang="en-US" sz="2800" b="1" dirty="0">
                <a:latin typeface="Times New Roman" panose="02020603050405020304" pitchFamily="18" charset="0"/>
                <a:cs typeface="Times New Roman" panose="02020603050405020304" pitchFamily="18" charset="0"/>
              </a:endParaRPr>
            </a:p>
          </p:txBody>
        </p:sp>
      </p:grpSp>
      <p:sp>
        <p:nvSpPr>
          <p:cNvPr id="45" name="Rectangle: Rounded Corners 3"/>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6" name="Rectangle: Rounded Corners 154"/>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47" name="Rectangle: Rounded Corners 155"/>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48" name="Rectangle: Rounded Corners 156"/>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49" name="Rectangle: Rounded Corners 157"/>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0" name="Rectangle: Rounded Corners 158"/>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1" name="Rectangle: Rounded Corners 159"/>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2" name="Rectangle: Rounded Corners 160"/>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3" name="Rectangle: Rounded Corners 161"/>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4" name="Rectangle: Rounded Corners 162"/>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5" name="Rectangle: Rounded Corners 163"/>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6" name="Rectangle: Rounded Corners 164"/>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7" name="Rectangle: Rounded Corners 165"/>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58" name="Rectangle: Rounded Corners 166"/>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59" name="Rectangle: Rounded Corners 167"/>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60" name="Rectangle: Rounded Corners 168"/>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61" name="Rectangle: Rounded Corners 169"/>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62" name="Rectangle: Rounded Corners 170"/>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63" name="Rectangle: Rounded Corners 171"/>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64" name="Rectangle: Rounded Corners 172"/>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65" name="Rectangle: Rounded Corners 173"/>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66" name="Rectangle: Rounded Corners 174"/>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67" name="Rectangle: Rounded Corners 175"/>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68" name="Rectangle: Rounded Corners 176"/>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69" name="Rectangle: Rounded Corners 177"/>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70" name="Rectangle: Rounded Corners 178"/>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71" name="Rectangle: Rounded Corners 179"/>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72" name="Rectangle: Rounded Corners 180"/>
          <p:cNvSpPr/>
          <p:nvPr/>
        </p:nvSpPr>
        <p:spPr>
          <a:xfrm>
            <a:off x="3419872" y="345555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73" name="Rectangle: Rounded Corners 181"/>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74" name="Rectangle: Rounded Corners 182"/>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75" name="Rectangle: Rounded Corners 183"/>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76" name="Rectangle: Rounded Corners 184"/>
          <p:cNvSpPr/>
          <p:nvPr/>
        </p:nvSpPr>
        <p:spPr>
          <a:xfrm>
            <a:off x="3419872" y="345555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77" name="Rectangle: Rounded Corners 186"/>
          <p:cNvSpPr/>
          <p:nvPr/>
        </p:nvSpPr>
        <p:spPr>
          <a:xfrm>
            <a:off x="3419872" y="3476399"/>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1029178" cy="990025"/>
          </a:xfrm>
          <a:prstGeom prst="rect">
            <a:avLst/>
          </a:prstGeom>
        </p:spPr>
      </p:pic>
      <p:pic>
        <p:nvPicPr>
          <p:cNvPr id="43" name="Picture 42">
            <a:extLst>
              <a:ext uri="{FF2B5EF4-FFF2-40B4-BE49-F238E27FC236}">
                <a16:creationId xmlns:a16="http://schemas.microsoft.com/office/drawing/2014/main" id="{014A7FDD-CB6C-FC9D-78FE-6BF2578EAA96}"/>
              </a:ext>
            </a:extLst>
          </p:cNvPr>
          <p:cNvPicPr>
            <a:picLocks noChangeAspect="1"/>
          </p:cNvPicPr>
          <p:nvPr/>
        </p:nvPicPr>
        <p:blipFill>
          <a:blip r:embed="rId8"/>
          <a:stretch>
            <a:fillRect/>
          </a:stretch>
        </p:blipFill>
        <p:spPr>
          <a:xfrm>
            <a:off x="4896036" y="817048"/>
            <a:ext cx="2592288" cy="128744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46"/>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999"/>
                                          </p:stCondLst>
                                        </p:cTn>
                                        <p:tgtEl>
                                          <p:spTgt spid="47"/>
                                        </p:tgtEl>
                                        <p:attrNameLst>
                                          <p:attrName>style.visibility</p:attrName>
                                        </p:attrNameLst>
                                      </p:cBhvr>
                                      <p:to>
                                        <p:strVal val="visible"/>
                                      </p:to>
                                    </p:set>
                                  </p:childTnLst>
                                </p:cTn>
                              </p:par>
                            </p:childTnLst>
                          </p:cTn>
                        </p:par>
                        <p:par>
                          <p:cTn id="9" fill="hold">
                            <p:stCondLst>
                              <p:cond delay="1500"/>
                            </p:stCondLst>
                            <p:childTnLst>
                              <p:par>
                                <p:cTn id="10" presetID="1" presetClass="entr" presetSubtype="0" fill="hold" grpId="0" nodeType="afterEffect">
                                  <p:stCondLst>
                                    <p:cond delay="0"/>
                                  </p:stCondLst>
                                  <p:childTnLst>
                                    <p:set>
                                      <p:cBhvr>
                                        <p:cTn id="11" dur="1" fill="hold">
                                          <p:stCondLst>
                                            <p:cond delay="999"/>
                                          </p:stCondLst>
                                        </p:cTn>
                                        <p:tgtEl>
                                          <p:spTgt spid="48"/>
                                        </p:tgtEl>
                                        <p:attrNameLst>
                                          <p:attrName>style.visibility</p:attrName>
                                        </p:attrNameLst>
                                      </p:cBhvr>
                                      <p:to>
                                        <p:strVal val="visible"/>
                                      </p:to>
                                    </p:set>
                                  </p:childTnLst>
                                </p:cTn>
                              </p:par>
                            </p:childTnLst>
                          </p:cTn>
                        </p:par>
                        <p:par>
                          <p:cTn id="12" fill="hold">
                            <p:stCondLst>
                              <p:cond delay="2500"/>
                            </p:stCondLst>
                            <p:childTnLst>
                              <p:par>
                                <p:cTn id="13" presetID="1" presetClass="entr" presetSubtype="0" fill="hold" grpId="0" nodeType="afterEffect">
                                  <p:stCondLst>
                                    <p:cond delay="0"/>
                                  </p:stCondLst>
                                  <p:childTnLst>
                                    <p:set>
                                      <p:cBhvr>
                                        <p:cTn id="14" dur="1" fill="hold">
                                          <p:stCondLst>
                                            <p:cond delay="999"/>
                                          </p:stCondLst>
                                        </p:cTn>
                                        <p:tgtEl>
                                          <p:spTgt spid="49"/>
                                        </p:tgtEl>
                                        <p:attrNameLst>
                                          <p:attrName>style.visibility</p:attrName>
                                        </p:attrNameLst>
                                      </p:cBhvr>
                                      <p:to>
                                        <p:strVal val="visible"/>
                                      </p:to>
                                    </p:set>
                                  </p:childTnLst>
                                </p:cTn>
                              </p:par>
                            </p:childTnLst>
                          </p:cTn>
                        </p:par>
                        <p:par>
                          <p:cTn id="15" fill="hold">
                            <p:stCondLst>
                              <p:cond delay="3500"/>
                            </p:stCondLst>
                            <p:childTnLst>
                              <p:par>
                                <p:cTn id="16" presetID="1" presetClass="entr" presetSubtype="0" fill="hold" grpId="0" nodeType="afterEffect">
                                  <p:stCondLst>
                                    <p:cond delay="0"/>
                                  </p:stCondLst>
                                  <p:childTnLst>
                                    <p:set>
                                      <p:cBhvr>
                                        <p:cTn id="17" dur="1" fill="hold">
                                          <p:stCondLst>
                                            <p:cond delay="999"/>
                                          </p:stCondLst>
                                        </p:cTn>
                                        <p:tgtEl>
                                          <p:spTgt spid="50"/>
                                        </p:tgtEl>
                                        <p:attrNameLst>
                                          <p:attrName>style.visibility</p:attrName>
                                        </p:attrNameLst>
                                      </p:cBhvr>
                                      <p:to>
                                        <p:strVal val="visible"/>
                                      </p:to>
                                    </p:set>
                                  </p:childTnLst>
                                </p:cTn>
                              </p:par>
                            </p:childTnLst>
                          </p:cTn>
                        </p:par>
                        <p:par>
                          <p:cTn id="18" fill="hold">
                            <p:stCondLst>
                              <p:cond delay="4500"/>
                            </p:stCondLst>
                            <p:childTnLst>
                              <p:par>
                                <p:cTn id="19" presetID="1" presetClass="entr" presetSubtype="0" fill="hold" grpId="0" nodeType="afterEffect">
                                  <p:stCondLst>
                                    <p:cond delay="0"/>
                                  </p:stCondLst>
                                  <p:childTnLst>
                                    <p:set>
                                      <p:cBhvr>
                                        <p:cTn id="20" dur="1" fill="hold">
                                          <p:stCondLst>
                                            <p:cond delay="999"/>
                                          </p:stCondLst>
                                        </p:cTn>
                                        <p:tgtEl>
                                          <p:spTgt spid="51"/>
                                        </p:tgtEl>
                                        <p:attrNameLst>
                                          <p:attrName>style.visibility</p:attrName>
                                        </p:attrNameLst>
                                      </p:cBhvr>
                                      <p:to>
                                        <p:strVal val="visible"/>
                                      </p:to>
                                    </p:set>
                                  </p:childTnLst>
                                </p:cTn>
                              </p:par>
                            </p:childTnLst>
                          </p:cTn>
                        </p:par>
                        <p:par>
                          <p:cTn id="21" fill="hold">
                            <p:stCondLst>
                              <p:cond delay="5500"/>
                            </p:stCondLst>
                            <p:childTnLst>
                              <p:par>
                                <p:cTn id="22" presetID="1" presetClass="entr" presetSubtype="0" fill="hold" grpId="0" nodeType="afterEffect">
                                  <p:stCondLst>
                                    <p:cond delay="0"/>
                                  </p:stCondLst>
                                  <p:childTnLst>
                                    <p:set>
                                      <p:cBhvr>
                                        <p:cTn id="23" dur="1" fill="hold">
                                          <p:stCondLst>
                                            <p:cond delay="999"/>
                                          </p:stCondLst>
                                        </p:cTn>
                                        <p:tgtEl>
                                          <p:spTgt spid="52"/>
                                        </p:tgtEl>
                                        <p:attrNameLst>
                                          <p:attrName>style.visibility</p:attrName>
                                        </p:attrNameLst>
                                      </p:cBhvr>
                                      <p:to>
                                        <p:strVal val="visible"/>
                                      </p:to>
                                    </p:set>
                                  </p:childTnLst>
                                </p:cTn>
                              </p:par>
                            </p:childTnLst>
                          </p:cTn>
                        </p:par>
                        <p:par>
                          <p:cTn id="24" fill="hold">
                            <p:stCondLst>
                              <p:cond delay="6500"/>
                            </p:stCondLst>
                            <p:childTnLst>
                              <p:par>
                                <p:cTn id="25" presetID="1" presetClass="entr" presetSubtype="0" fill="hold" grpId="0" nodeType="afterEffect">
                                  <p:stCondLst>
                                    <p:cond delay="0"/>
                                  </p:stCondLst>
                                  <p:childTnLst>
                                    <p:set>
                                      <p:cBhvr>
                                        <p:cTn id="26" dur="1" fill="hold">
                                          <p:stCondLst>
                                            <p:cond delay="999"/>
                                          </p:stCondLst>
                                        </p:cTn>
                                        <p:tgtEl>
                                          <p:spTgt spid="53"/>
                                        </p:tgtEl>
                                        <p:attrNameLst>
                                          <p:attrName>style.visibility</p:attrName>
                                        </p:attrNameLst>
                                      </p:cBhvr>
                                      <p:to>
                                        <p:strVal val="visible"/>
                                      </p:to>
                                    </p:set>
                                  </p:childTnLst>
                                </p:cTn>
                              </p:par>
                            </p:childTnLst>
                          </p:cTn>
                        </p:par>
                        <p:par>
                          <p:cTn id="27" fill="hold">
                            <p:stCondLst>
                              <p:cond delay="7500"/>
                            </p:stCondLst>
                            <p:childTnLst>
                              <p:par>
                                <p:cTn id="28" presetID="1" presetClass="entr" presetSubtype="0" fill="hold" grpId="0" nodeType="afterEffect">
                                  <p:stCondLst>
                                    <p:cond delay="0"/>
                                  </p:stCondLst>
                                  <p:childTnLst>
                                    <p:set>
                                      <p:cBhvr>
                                        <p:cTn id="29" dur="1" fill="hold">
                                          <p:stCondLst>
                                            <p:cond delay="999"/>
                                          </p:stCondLst>
                                        </p:cTn>
                                        <p:tgtEl>
                                          <p:spTgt spid="54"/>
                                        </p:tgtEl>
                                        <p:attrNameLst>
                                          <p:attrName>style.visibility</p:attrName>
                                        </p:attrNameLst>
                                      </p:cBhvr>
                                      <p:to>
                                        <p:strVal val="visible"/>
                                      </p:to>
                                    </p:set>
                                  </p:childTnLst>
                                </p:cTn>
                              </p:par>
                            </p:childTnLst>
                          </p:cTn>
                        </p:par>
                        <p:par>
                          <p:cTn id="30" fill="hold">
                            <p:stCondLst>
                              <p:cond delay="8500"/>
                            </p:stCondLst>
                            <p:childTnLst>
                              <p:par>
                                <p:cTn id="31" presetID="1" presetClass="entr" presetSubtype="0" fill="hold" grpId="0" nodeType="afterEffect">
                                  <p:stCondLst>
                                    <p:cond delay="0"/>
                                  </p:stCondLst>
                                  <p:childTnLst>
                                    <p:set>
                                      <p:cBhvr>
                                        <p:cTn id="32" dur="1" fill="hold">
                                          <p:stCondLst>
                                            <p:cond delay="999"/>
                                          </p:stCondLst>
                                        </p:cTn>
                                        <p:tgtEl>
                                          <p:spTgt spid="55"/>
                                        </p:tgtEl>
                                        <p:attrNameLst>
                                          <p:attrName>style.visibility</p:attrName>
                                        </p:attrNameLst>
                                      </p:cBhvr>
                                      <p:to>
                                        <p:strVal val="visible"/>
                                      </p:to>
                                    </p:set>
                                  </p:childTnLst>
                                </p:cTn>
                              </p:par>
                            </p:childTnLst>
                          </p:cTn>
                        </p:par>
                        <p:par>
                          <p:cTn id="33" fill="hold">
                            <p:stCondLst>
                              <p:cond delay="9500"/>
                            </p:stCondLst>
                            <p:childTnLst>
                              <p:par>
                                <p:cTn id="34" presetID="1" presetClass="entr" presetSubtype="0" fill="hold" grpId="0" nodeType="afterEffect">
                                  <p:stCondLst>
                                    <p:cond delay="0"/>
                                  </p:stCondLst>
                                  <p:childTnLst>
                                    <p:set>
                                      <p:cBhvr>
                                        <p:cTn id="35" dur="1" fill="hold">
                                          <p:stCondLst>
                                            <p:cond delay="999"/>
                                          </p:stCondLst>
                                        </p:cTn>
                                        <p:tgtEl>
                                          <p:spTgt spid="56"/>
                                        </p:tgtEl>
                                        <p:attrNameLst>
                                          <p:attrName>style.visibility</p:attrName>
                                        </p:attrNameLst>
                                      </p:cBhvr>
                                      <p:to>
                                        <p:strVal val="visible"/>
                                      </p:to>
                                    </p:set>
                                  </p:childTnLst>
                                </p:cTn>
                              </p:par>
                            </p:childTnLst>
                          </p:cTn>
                        </p:par>
                        <p:par>
                          <p:cTn id="36" fill="hold">
                            <p:stCondLst>
                              <p:cond delay="10500"/>
                            </p:stCondLst>
                            <p:childTnLst>
                              <p:par>
                                <p:cTn id="37" presetID="1" presetClass="entr" presetSubtype="0" fill="hold" grpId="0" nodeType="afterEffect">
                                  <p:stCondLst>
                                    <p:cond delay="0"/>
                                  </p:stCondLst>
                                  <p:childTnLst>
                                    <p:set>
                                      <p:cBhvr>
                                        <p:cTn id="38" dur="1" fill="hold">
                                          <p:stCondLst>
                                            <p:cond delay="999"/>
                                          </p:stCondLst>
                                        </p:cTn>
                                        <p:tgtEl>
                                          <p:spTgt spid="57"/>
                                        </p:tgtEl>
                                        <p:attrNameLst>
                                          <p:attrName>style.visibility</p:attrName>
                                        </p:attrNameLst>
                                      </p:cBhvr>
                                      <p:to>
                                        <p:strVal val="visible"/>
                                      </p:to>
                                    </p:set>
                                  </p:childTnLst>
                                </p:cTn>
                              </p:par>
                            </p:childTnLst>
                          </p:cTn>
                        </p:par>
                        <p:par>
                          <p:cTn id="39" fill="hold">
                            <p:stCondLst>
                              <p:cond delay="11500"/>
                            </p:stCondLst>
                            <p:childTnLst>
                              <p:par>
                                <p:cTn id="40" presetID="1" presetClass="entr" presetSubtype="0" fill="hold" grpId="0" nodeType="afterEffect">
                                  <p:stCondLst>
                                    <p:cond delay="0"/>
                                  </p:stCondLst>
                                  <p:childTnLst>
                                    <p:set>
                                      <p:cBhvr>
                                        <p:cTn id="41" dur="1" fill="hold">
                                          <p:stCondLst>
                                            <p:cond delay="999"/>
                                          </p:stCondLst>
                                        </p:cTn>
                                        <p:tgtEl>
                                          <p:spTgt spid="58"/>
                                        </p:tgtEl>
                                        <p:attrNameLst>
                                          <p:attrName>style.visibility</p:attrName>
                                        </p:attrNameLst>
                                      </p:cBhvr>
                                      <p:to>
                                        <p:strVal val="visible"/>
                                      </p:to>
                                    </p:set>
                                  </p:childTnLst>
                                </p:cTn>
                              </p:par>
                            </p:childTnLst>
                          </p:cTn>
                        </p:par>
                        <p:par>
                          <p:cTn id="42" fill="hold">
                            <p:stCondLst>
                              <p:cond delay="12500"/>
                            </p:stCondLst>
                            <p:childTnLst>
                              <p:par>
                                <p:cTn id="43" presetID="1" presetClass="entr" presetSubtype="0" fill="hold" grpId="0" nodeType="afterEffect">
                                  <p:stCondLst>
                                    <p:cond delay="0"/>
                                  </p:stCondLst>
                                  <p:childTnLst>
                                    <p:set>
                                      <p:cBhvr>
                                        <p:cTn id="44" dur="1" fill="hold">
                                          <p:stCondLst>
                                            <p:cond delay="999"/>
                                          </p:stCondLst>
                                        </p:cTn>
                                        <p:tgtEl>
                                          <p:spTgt spid="59"/>
                                        </p:tgtEl>
                                        <p:attrNameLst>
                                          <p:attrName>style.visibility</p:attrName>
                                        </p:attrNameLst>
                                      </p:cBhvr>
                                      <p:to>
                                        <p:strVal val="visible"/>
                                      </p:to>
                                    </p:set>
                                  </p:childTnLst>
                                </p:cTn>
                              </p:par>
                            </p:childTnLst>
                          </p:cTn>
                        </p:par>
                        <p:par>
                          <p:cTn id="45" fill="hold">
                            <p:stCondLst>
                              <p:cond delay="13500"/>
                            </p:stCondLst>
                            <p:childTnLst>
                              <p:par>
                                <p:cTn id="46" presetID="1" presetClass="entr" presetSubtype="0" fill="hold" grpId="0" nodeType="afterEffect">
                                  <p:stCondLst>
                                    <p:cond delay="0"/>
                                  </p:stCondLst>
                                  <p:childTnLst>
                                    <p:set>
                                      <p:cBhvr>
                                        <p:cTn id="47" dur="1" fill="hold">
                                          <p:stCondLst>
                                            <p:cond delay="999"/>
                                          </p:stCondLst>
                                        </p:cTn>
                                        <p:tgtEl>
                                          <p:spTgt spid="60"/>
                                        </p:tgtEl>
                                        <p:attrNameLst>
                                          <p:attrName>style.visibility</p:attrName>
                                        </p:attrNameLst>
                                      </p:cBhvr>
                                      <p:to>
                                        <p:strVal val="visible"/>
                                      </p:to>
                                    </p:set>
                                  </p:childTnLst>
                                </p:cTn>
                              </p:par>
                            </p:childTnLst>
                          </p:cTn>
                        </p:par>
                        <p:par>
                          <p:cTn id="48" fill="hold">
                            <p:stCondLst>
                              <p:cond delay="14500"/>
                            </p:stCondLst>
                            <p:childTnLst>
                              <p:par>
                                <p:cTn id="49" presetID="1" presetClass="entr" presetSubtype="0" fill="hold" grpId="0" nodeType="afterEffect">
                                  <p:stCondLst>
                                    <p:cond delay="0"/>
                                  </p:stCondLst>
                                  <p:childTnLst>
                                    <p:set>
                                      <p:cBhvr>
                                        <p:cTn id="50" dur="1" fill="hold">
                                          <p:stCondLst>
                                            <p:cond delay="999"/>
                                          </p:stCondLst>
                                        </p:cTn>
                                        <p:tgtEl>
                                          <p:spTgt spid="61"/>
                                        </p:tgtEl>
                                        <p:attrNameLst>
                                          <p:attrName>style.visibility</p:attrName>
                                        </p:attrNameLst>
                                      </p:cBhvr>
                                      <p:to>
                                        <p:strVal val="visible"/>
                                      </p:to>
                                    </p:set>
                                  </p:childTnLst>
                                </p:cTn>
                              </p:par>
                            </p:childTnLst>
                          </p:cTn>
                        </p:par>
                        <p:par>
                          <p:cTn id="51" fill="hold">
                            <p:stCondLst>
                              <p:cond delay="15500"/>
                            </p:stCondLst>
                            <p:childTnLst>
                              <p:par>
                                <p:cTn id="52" presetID="1" presetClass="entr" presetSubtype="0" fill="hold" grpId="0" nodeType="afterEffect">
                                  <p:stCondLst>
                                    <p:cond delay="0"/>
                                  </p:stCondLst>
                                  <p:childTnLst>
                                    <p:set>
                                      <p:cBhvr>
                                        <p:cTn id="53" dur="1" fill="hold">
                                          <p:stCondLst>
                                            <p:cond delay="999"/>
                                          </p:stCondLst>
                                        </p:cTn>
                                        <p:tgtEl>
                                          <p:spTgt spid="62"/>
                                        </p:tgtEl>
                                        <p:attrNameLst>
                                          <p:attrName>style.visibility</p:attrName>
                                        </p:attrNameLst>
                                      </p:cBhvr>
                                      <p:to>
                                        <p:strVal val="visible"/>
                                      </p:to>
                                    </p:set>
                                  </p:childTnLst>
                                </p:cTn>
                              </p:par>
                            </p:childTnLst>
                          </p:cTn>
                        </p:par>
                        <p:par>
                          <p:cTn id="54" fill="hold">
                            <p:stCondLst>
                              <p:cond delay="16500"/>
                            </p:stCondLst>
                            <p:childTnLst>
                              <p:par>
                                <p:cTn id="55" presetID="1" presetClass="entr" presetSubtype="0" fill="hold" grpId="0" nodeType="afterEffect">
                                  <p:stCondLst>
                                    <p:cond delay="0"/>
                                  </p:stCondLst>
                                  <p:childTnLst>
                                    <p:set>
                                      <p:cBhvr>
                                        <p:cTn id="56" dur="1" fill="hold">
                                          <p:stCondLst>
                                            <p:cond delay="999"/>
                                          </p:stCondLst>
                                        </p:cTn>
                                        <p:tgtEl>
                                          <p:spTgt spid="63"/>
                                        </p:tgtEl>
                                        <p:attrNameLst>
                                          <p:attrName>style.visibility</p:attrName>
                                        </p:attrNameLst>
                                      </p:cBhvr>
                                      <p:to>
                                        <p:strVal val="visible"/>
                                      </p:to>
                                    </p:set>
                                  </p:childTnLst>
                                </p:cTn>
                              </p:par>
                            </p:childTnLst>
                          </p:cTn>
                        </p:par>
                        <p:par>
                          <p:cTn id="57" fill="hold">
                            <p:stCondLst>
                              <p:cond delay="17500"/>
                            </p:stCondLst>
                            <p:childTnLst>
                              <p:par>
                                <p:cTn id="58" presetID="1" presetClass="entr" presetSubtype="0" fill="hold" grpId="0" nodeType="afterEffect">
                                  <p:stCondLst>
                                    <p:cond delay="0"/>
                                  </p:stCondLst>
                                  <p:childTnLst>
                                    <p:set>
                                      <p:cBhvr>
                                        <p:cTn id="59" dur="1" fill="hold">
                                          <p:stCondLst>
                                            <p:cond delay="999"/>
                                          </p:stCondLst>
                                        </p:cTn>
                                        <p:tgtEl>
                                          <p:spTgt spid="64"/>
                                        </p:tgtEl>
                                        <p:attrNameLst>
                                          <p:attrName>style.visibility</p:attrName>
                                        </p:attrNameLst>
                                      </p:cBhvr>
                                      <p:to>
                                        <p:strVal val="visible"/>
                                      </p:to>
                                    </p:set>
                                  </p:childTnLst>
                                </p:cTn>
                              </p:par>
                            </p:childTnLst>
                          </p:cTn>
                        </p:par>
                        <p:par>
                          <p:cTn id="60" fill="hold">
                            <p:stCondLst>
                              <p:cond delay="18500"/>
                            </p:stCondLst>
                            <p:childTnLst>
                              <p:par>
                                <p:cTn id="61" presetID="1" presetClass="entr" presetSubtype="0" fill="hold" grpId="0" nodeType="afterEffect">
                                  <p:stCondLst>
                                    <p:cond delay="0"/>
                                  </p:stCondLst>
                                  <p:childTnLst>
                                    <p:set>
                                      <p:cBhvr>
                                        <p:cTn id="62" dur="1" fill="hold">
                                          <p:stCondLst>
                                            <p:cond delay="999"/>
                                          </p:stCondLst>
                                        </p:cTn>
                                        <p:tgtEl>
                                          <p:spTgt spid="65"/>
                                        </p:tgtEl>
                                        <p:attrNameLst>
                                          <p:attrName>style.visibility</p:attrName>
                                        </p:attrNameLst>
                                      </p:cBhvr>
                                      <p:to>
                                        <p:strVal val="visible"/>
                                      </p:to>
                                    </p:set>
                                  </p:childTnLst>
                                </p:cTn>
                              </p:par>
                            </p:childTnLst>
                          </p:cTn>
                        </p:par>
                        <p:par>
                          <p:cTn id="63" fill="hold">
                            <p:stCondLst>
                              <p:cond delay="19500"/>
                            </p:stCondLst>
                            <p:childTnLst>
                              <p:par>
                                <p:cTn id="64" presetID="1" presetClass="entr" presetSubtype="0" fill="hold" grpId="0" nodeType="afterEffect">
                                  <p:stCondLst>
                                    <p:cond delay="0"/>
                                  </p:stCondLst>
                                  <p:childTnLst>
                                    <p:set>
                                      <p:cBhvr>
                                        <p:cTn id="65" dur="1" fill="hold">
                                          <p:stCondLst>
                                            <p:cond delay="999"/>
                                          </p:stCondLst>
                                        </p:cTn>
                                        <p:tgtEl>
                                          <p:spTgt spid="66"/>
                                        </p:tgtEl>
                                        <p:attrNameLst>
                                          <p:attrName>style.visibility</p:attrName>
                                        </p:attrNameLst>
                                      </p:cBhvr>
                                      <p:to>
                                        <p:strVal val="visible"/>
                                      </p:to>
                                    </p:set>
                                  </p:childTnLst>
                                </p:cTn>
                              </p:par>
                            </p:childTnLst>
                          </p:cTn>
                        </p:par>
                        <p:par>
                          <p:cTn id="66" fill="hold">
                            <p:stCondLst>
                              <p:cond delay="20500"/>
                            </p:stCondLst>
                            <p:childTnLst>
                              <p:par>
                                <p:cTn id="67" presetID="1" presetClass="entr" presetSubtype="0" fill="hold" grpId="0" nodeType="afterEffect">
                                  <p:stCondLst>
                                    <p:cond delay="0"/>
                                  </p:stCondLst>
                                  <p:childTnLst>
                                    <p:set>
                                      <p:cBhvr>
                                        <p:cTn id="68" dur="1" fill="hold">
                                          <p:stCondLst>
                                            <p:cond delay="999"/>
                                          </p:stCondLst>
                                        </p:cTn>
                                        <p:tgtEl>
                                          <p:spTgt spid="67"/>
                                        </p:tgtEl>
                                        <p:attrNameLst>
                                          <p:attrName>style.visibility</p:attrName>
                                        </p:attrNameLst>
                                      </p:cBhvr>
                                      <p:to>
                                        <p:strVal val="visible"/>
                                      </p:to>
                                    </p:set>
                                  </p:childTnLst>
                                </p:cTn>
                              </p:par>
                            </p:childTnLst>
                          </p:cTn>
                        </p:par>
                        <p:par>
                          <p:cTn id="69" fill="hold">
                            <p:stCondLst>
                              <p:cond delay="21500"/>
                            </p:stCondLst>
                            <p:childTnLst>
                              <p:par>
                                <p:cTn id="70" presetID="1" presetClass="entr" presetSubtype="0" fill="hold" grpId="0" nodeType="afterEffect">
                                  <p:stCondLst>
                                    <p:cond delay="0"/>
                                  </p:stCondLst>
                                  <p:childTnLst>
                                    <p:set>
                                      <p:cBhvr>
                                        <p:cTn id="71" dur="1" fill="hold">
                                          <p:stCondLst>
                                            <p:cond delay="999"/>
                                          </p:stCondLst>
                                        </p:cTn>
                                        <p:tgtEl>
                                          <p:spTgt spid="68"/>
                                        </p:tgtEl>
                                        <p:attrNameLst>
                                          <p:attrName>style.visibility</p:attrName>
                                        </p:attrNameLst>
                                      </p:cBhvr>
                                      <p:to>
                                        <p:strVal val="visible"/>
                                      </p:to>
                                    </p:set>
                                  </p:childTnLst>
                                </p:cTn>
                              </p:par>
                            </p:childTnLst>
                          </p:cTn>
                        </p:par>
                        <p:par>
                          <p:cTn id="72" fill="hold">
                            <p:stCondLst>
                              <p:cond delay="22500"/>
                            </p:stCondLst>
                            <p:childTnLst>
                              <p:par>
                                <p:cTn id="73" presetID="1" presetClass="entr" presetSubtype="0" fill="hold" grpId="0" nodeType="afterEffect">
                                  <p:stCondLst>
                                    <p:cond delay="0"/>
                                  </p:stCondLst>
                                  <p:childTnLst>
                                    <p:set>
                                      <p:cBhvr>
                                        <p:cTn id="74" dur="1" fill="hold">
                                          <p:stCondLst>
                                            <p:cond delay="999"/>
                                          </p:stCondLst>
                                        </p:cTn>
                                        <p:tgtEl>
                                          <p:spTgt spid="69"/>
                                        </p:tgtEl>
                                        <p:attrNameLst>
                                          <p:attrName>style.visibility</p:attrName>
                                        </p:attrNameLst>
                                      </p:cBhvr>
                                      <p:to>
                                        <p:strVal val="visible"/>
                                      </p:to>
                                    </p:set>
                                  </p:childTnLst>
                                </p:cTn>
                              </p:par>
                            </p:childTnLst>
                          </p:cTn>
                        </p:par>
                        <p:par>
                          <p:cTn id="75" fill="hold">
                            <p:stCondLst>
                              <p:cond delay="23500"/>
                            </p:stCondLst>
                            <p:childTnLst>
                              <p:par>
                                <p:cTn id="76" presetID="1" presetClass="entr" presetSubtype="0" fill="hold" grpId="0" nodeType="afterEffect">
                                  <p:stCondLst>
                                    <p:cond delay="0"/>
                                  </p:stCondLst>
                                  <p:childTnLst>
                                    <p:set>
                                      <p:cBhvr>
                                        <p:cTn id="77" dur="1" fill="hold">
                                          <p:stCondLst>
                                            <p:cond delay="999"/>
                                          </p:stCondLst>
                                        </p:cTn>
                                        <p:tgtEl>
                                          <p:spTgt spid="70"/>
                                        </p:tgtEl>
                                        <p:attrNameLst>
                                          <p:attrName>style.visibility</p:attrName>
                                        </p:attrNameLst>
                                      </p:cBhvr>
                                      <p:to>
                                        <p:strVal val="visible"/>
                                      </p:to>
                                    </p:set>
                                  </p:childTnLst>
                                </p:cTn>
                              </p:par>
                            </p:childTnLst>
                          </p:cTn>
                        </p:par>
                        <p:par>
                          <p:cTn id="78" fill="hold">
                            <p:stCondLst>
                              <p:cond delay="24500"/>
                            </p:stCondLst>
                            <p:childTnLst>
                              <p:par>
                                <p:cTn id="79" presetID="1" presetClass="entr" presetSubtype="0" fill="hold" grpId="0" nodeType="afterEffect">
                                  <p:stCondLst>
                                    <p:cond delay="0"/>
                                  </p:stCondLst>
                                  <p:childTnLst>
                                    <p:set>
                                      <p:cBhvr>
                                        <p:cTn id="80" dur="1" fill="hold">
                                          <p:stCondLst>
                                            <p:cond delay="999"/>
                                          </p:stCondLst>
                                        </p:cTn>
                                        <p:tgtEl>
                                          <p:spTgt spid="71"/>
                                        </p:tgtEl>
                                        <p:attrNameLst>
                                          <p:attrName>style.visibility</p:attrName>
                                        </p:attrNameLst>
                                      </p:cBhvr>
                                      <p:to>
                                        <p:strVal val="visible"/>
                                      </p:to>
                                    </p:set>
                                  </p:childTnLst>
                                </p:cTn>
                              </p:par>
                            </p:childTnLst>
                          </p:cTn>
                        </p:par>
                        <p:par>
                          <p:cTn id="81" fill="hold">
                            <p:stCondLst>
                              <p:cond delay="25500"/>
                            </p:stCondLst>
                            <p:childTnLst>
                              <p:par>
                                <p:cTn id="82" presetID="1" presetClass="entr" presetSubtype="0" fill="hold" grpId="0" nodeType="afterEffect">
                                  <p:stCondLst>
                                    <p:cond delay="0"/>
                                  </p:stCondLst>
                                  <p:childTnLst>
                                    <p:set>
                                      <p:cBhvr>
                                        <p:cTn id="83" dur="1" fill="hold">
                                          <p:stCondLst>
                                            <p:cond delay="999"/>
                                          </p:stCondLst>
                                        </p:cTn>
                                        <p:tgtEl>
                                          <p:spTgt spid="72"/>
                                        </p:tgtEl>
                                        <p:attrNameLst>
                                          <p:attrName>style.visibility</p:attrName>
                                        </p:attrNameLst>
                                      </p:cBhvr>
                                      <p:to>
                                        <p:strVal val="visible"/>
                                      </p:to>
                                    </p:set>
                                  </p:childTnLst>
                                </p:cTn>
                              </p:par>
                            </p:childTnLst>
                          </p:cTn>
                        </p:par>
                        <p:par>
                          <p:cTn id="84" fill="hold">
                            <p:stCondLst>
                              <p:cond delay="26500"/>
                            </p:stCondLst>
                            <p:childTnLst>
                              <p:par>
                                <p:cTn id="85" presetID="1" presetClass="entr" presetSubtype="0" fill="hold" grpId="0" nodeType="afterEffect">
                                  <p:stCondLst>
                                    <p:cond delay="0"/>
                                  </p:stCondLst>
                                  <p:childTnLst>
                                    <p:set>
                                      <p:cBhvr>
                                        <p:cTn id="86" dur="1" fill="hold">
                                          <p:stCondLst>
                                            <p:cond delay="999"/>
                                          </p:stCondLst>
                                        </p:cTn>
                                        <p:tgtEl>
                                          <p:spTgt spid="73"/>
                                        </p:tgtEl>
                                        <p:attrNameLst>
                                          <p:attrName>style.visibility</p:attrName>
                                        </p:attrNameLst>
                                      </p:cBhvr>
                                      <p:to>
                                        <p:strVal val="visible"/>
                                      </p:to>
                                    </p:set>
                                  </p:childTnLst>
                                </p:cTn>
                              </p:par>
                            </p:childTnLst>
                          </p:cTn>
                        </p:par>
                        <p:par>
                          <p:cTn id="87" fill="hold">
                            <p:stCondLst>
                              <p:cond delay="27500"/>
                            </p:stCondLst>
                            <p:childTnLst>
                              <p:par>
                                <p:cTn id="88" presetID="1" presetClass="entr" presetSubtype="0" fill="hold" grpId="0" nodeType="afterEffect">
                                  <p:stCondLst>
                                    <p:cond delay="0"/>
                                  </p:stCondLst>
                                  <p:childTnLst>
                                    <p:set>
                                      <p:cBhvr>
                                        <p:cTn id="89" dur="1" fill="hold">
                                          <p:stCondLst>
                                            <p:cond delay="999"/>
                                          </p:stCondLst>
                                        </p:cTn>
                                        <p:tgtEl>
                                          <p:spTgt spid="74"/>
                                        </p:tgtEl>
                                        <p:attrNameLst>
                                          <p:attrName>style.visibility</p:attrName>
                                        </p:attrNameLst>
                                      </p:cBhvr>
                                      <p:to>
                                        <p:strVal val="visible"/>
                                      </p:to>
                                    </p:set>
                                  </p:childTnLst>
                                </p:cTn>
                              </p:par>
                            </p:childTnLst>
                          </p:cTn>
                        </p:par>
                        <p:par>
                          <p:cTn id="90" fill="hold">
                            <p:stCondLst>
                              <p:cond delay="28500"/>
                            </p:stCondLst>
                            <p:childTnLst>
                              <p:par>
                                <p:cTn id="91" presetID="1" presetClass="entr" presetSubtype="0" fill="hold" grpId="0" nodeType="afterEffect">
                                  <p:stCondLst>
                                    <p:cond delay="0"/>
                                  </p:stCondLst>
                                  <p:childTnLst>
                                    <p:set>
                                      <p:cBhvr>
                                        <p:cTn id="92" dur="1" fill="hold">
                                          <p:stCondLst>
                                            <p:cond delay="999"/>
                                          </p:stCondLst>
                                        </p:cTn>
                                        <p:tgtEl>
                                          <p:spTgt spid="75"/>
                                        </p:tgtEl>
                                        <p:attrNameLst>
                                          <p:attrName>style.visibility</p:attrName>
                                        </p:attrNameLst>
                                      </p:cBhvr>
                                      <p:to>
                                        <p:strVal val="visible"/>
                                      </p:to>
                                    </p:set>
                                  </p:childTnLst>
                                </p:cTn>
                              </p:par>
                            </p:childTnLst>
                          </p:cTn>
                        </p:par>
                        <p:par>
                          <p:cTn id="93" fill="hold">
                            <p:stCondLst>
                              <p:cond delay="29500"/>
                            </p:stCondLst>
                            <p:childTnLst>
                              <p:par>
                                <p:cTn id="94" presetID="1" presetClass="entr" presetSubtype="0" fill="hold" grpId="0" nodeType="afterEffect">
                                  <p:stCondLst>
                                    <p:cond delay="0"/>
                                  </p:stCondLst>
                                  <p:childTnLst>
                                    <p:set>
                                      <p:cBhvr>
                                        <p:cTn id="95" dur="1" fill="hold">
                                          <p:stCondLst>
                                            <p:cond delay="999"/>
                                          </p:stCondLst>
                                        </p:cTn>
                                        <p:tgtEl>
                                          <p:spTgt spid="76"/>
                                        </p:tgtEl>
                                        <p:attrNameLst>
                                          <p:attrName>style.visibility</p:attrName>
                                        </p:attrNameLst>
                                      </p:cBhvr>
                                      <p:to>
                                        <p:strVal val="visible"/>
                                      </p:to>
                                    </p:set>
                                  </p:childTnLst>
                                </p:cTn>
                              </p:par>
                            </p:childTnLst>
                          </p:cTn>
                        </p:par>
                        <p:par>
                          <p:cTn id="96" fill="hold">
                            <p:stCondLst>
                              <p:cond delay="30500"/>
                            </p:stCondLst>
                            <p:childTnLst>
                              <p:par>
                                <p:cTn id="97" presetID="1" presetClass="entr" presetSubtype="0" fill="hold" grpId="0" nodeType="afterEffect">
                                  <p:stCondLst>
                                    <p:cond delay="0"/>
                                  </p:stCondLst>
                                  <p:childTnLst>
                                    <p:set>
                                      <p:cBhvr>
                                        <p:cTn id="98" dur="1" fill="hold">
                                          <p:stCondLst>
                                            <p:cond delay="999"/>
                                          </p:stCondLst>
                                        </p:cTn>
                                        <p:tgtEl>
                                          <p:spTgt spid="77"/>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2" name="alarm clock.wav"/>
                                        </p:tgtEl>
                                      </p:cMediaNode>
                                    </p:audio>
                                  </p:subTnLst>
                                </p:cTn>
                              </p:par>
                              <p:par>
                                <p:cTn id="99" presetID="10" presetClass="exit" presetSubtype="0" fill="hold" grpId="1" nodeType="withEffect">
                                  <p:stCondLst>
                                    <p:cond delay="0"/>
                                  </p:stCondLst>
                                  <p:childTnLst>
                                    <p:animEffect transition="out" filter="fade">
                                      <p:cBhvr>
                                        <p:cTn id="100" dur="500"/>
                                        <p:tgtEl>
                                          <p:spTgt spid="77"/>
                                        </p:tgtEl>
                                      </p:cBhvr>
                                    </p:animEffect>
                                    <p:set>
                                      <p:cBhvr>
                                        <p:cTn id="101" dur="1" fill="hold">
                                          <p:stCondLst>
                                            <p:cond delay="499"/>
                                          </p:stCondLst>
                                        </p:cTn>
                                        <p:tgtEl>
                                          <p:spTgt spid="77"/>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45"/>
                                        </p:tgtEl>
                                      </p:cBhvr>
                                    </p:animEffect>
                                    <p:set>
                                      <p:cBhvr>
                                        <p:cTn id="104" dur="1" fill="hold">
                                          <p:stCondLst>
                                            <p:cond delay="499"/>
                                          </p:stCondLst>
                                        </p:cTn>
                                        <p:tgtEl>
                                          <p:spTgt spid="45"/>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46"/>
                                        </p:tgtEl>
                                      </p:cBhvr>
                                    </p:animEffect>
                                    <p:set>
                                      <p:cBhvr>
                                        <p:cTn id="107" dur="1" fill="hold">
                                          <p:stCondLst>
                                            <p:cond delay="499"/>
                                          </p:stCondLst>
                                        </p:cTn>
                                        <p:tgtEl>
                                          <p:spTgt spid="46"/>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7"/>
                                        </p:tgtEl>
                                      </p:cBhvr>
                                    </p:animEffect>
                                    <p:set>
                                      <p:cBhvr>
                                        <p:cTn id="110" dur="1" fill="hold">
                                          <p:stCondLst>
                                            <p:cond delay="499"/>
                                          </p:stCondLst>
                                        </p:cTn>
                                        <p:tgtEl>
                                          <p:spTgt spid="47"/>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48"/>
                                        </p:tgtEl>
                                      </p:cBhvr>
                                    </p:animEffect>
                                    <p:set>
                                      <p:cBhvr>
                                        <p:cTn id="113" dur="1" fill="hold">
                                          <p:stCondLst>
                                            <p:cond delay="499"/>
                                          </p:stCondLst>
                                        </p:cTn>
                                        <p:tgtEl>
                                          <p:spTgt spid="48"/>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49"/>
                                        </p:tgtEl>
                                      </p:cBhvr>
                                    </p:animEffect>
                                    <p:set>
                                      <p:cBhvr>
                                        <p:cTn id="116" dur="1" fill="hold">
                                          <p:stCondLst>
                                            <p:cond delay="499"/>
                                          </p:stCondLst>
                                        </p:cTn>
                                        <p:tgtEl>
                                          <p:spTgt spid="49"/>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0"/>
                                        </p:tgtEl>
                                      </p:cBhvr>
                                    </p:animEffect>
                                    <p:set>
                                      <p:cBhvr>
                                        <p:cTn id="119" dur="1" fill="hold">
                                          <p:stCondLst>
                                            <p:cond delay="499"/>
                                          </p:stCondLst>
                                        </p:cTn>
                                        <p:tgtEl>
                                          <p:spTgt spid="50"/>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1"/>
                                        </p:tgtEl>
                                      </p:cBhvr>
                                    </p:animEffect>
                                    <p:set>
                                      <p:cBhvr>
                                        <p:cTn id="122" dur="1" fill="hold">
                                          <p:stCondLst>
                                            <p:cond delay="499"/>
                                          </p:stCondLst>
                                        </p:cTn>
                                        <p:tgtEl>
                                          <p:spTgt spid="51"/>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2"/>
                                        </p:tgtEl>
                                      </p:cBhvr>
                                    </p:animEffect>
                                    <p:set>
                                      <p:cBhvr>
                                        <p:cTn id="125" dur="1" fill="hold">
                                          <p:stCondLst>
                                            <p:cond delay="499"/>
                                          </p:stCondLst>
                                        </p:cTn>
                                        <p:tgtEl>
                                          <p:spTgt spid="5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3"/>
                                        </p:tgtEl>
                                      </p:cBhvr>
                                    </p:animEffect>
                                    <p:set>
                                      <p:cBhvr>
                                        <p:cTn id="128" dur="1" fill="hold">
                                          <p:stCondLst>
                                            <p:cond delay="499"/>
                                          </p:stCondLst>
                                        </p:cTn>
                                        <p:tgtEl>
                                          <p:spTgt spid="53"/>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4"/>
                                        </p:tgtEl>
                                      </p:cBhvr>
                                    </p:animEffect>
                                    <p:set>
                                      <p:cBhvr>
                                        <p:cTn id="131" dur="1" fill="hold">
                                          <p:stCondLst>
                                            <p:cond delay="499"/>
                                          </p:stCondLst>
                                        </p:cTn>
                                        <p:tgtEl>
                                          <p:spTgt spid="54"/>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5"/>
                                        </p:tgtEl>
                                      </p:cBhvr>
                                    </p:animEffect>
                                    <p:set>
                                      <p:cBhvr>
                                        <p:cTn id="134" dur="1" fill="hold">
                                          <p:stCondLst>
                                            <p:cond delay="499"/>
                                          </p:stCondLst>
                                        </p:cTn>
                                        <p:tgtEl>
                                          <p:spTgt spid="55"/>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6"/>
                                        </p:tgtEl>
                                      </p:cBhvr>
                                    </p:animEffect>
                                    <p:set>
                                      <p:cBhvr>
                                        <p:cTn id="137" dur="1" fill="hold">
                                          <p:stCondLst>
                                            <p:cond delay="499"/>
                                          </p:stCondLst>
                                        </p:cTn>
                                        <p:tgtEl>
                                          <p:spTgt spid="56"/>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7"/>
                                        </p:tgtEl>
                                      </p:cBhvr>
                                    </p:animEffect>
                                    <p:set>
                                      <p:cBhvr>
                                        <p:cTn id="140" dur="1" fill="hold">
                                          <p:stCondLst>
                                            <p:cond delay="499"/>
                                          </p:stCondLst>
                                        </p:cTn>
                                        <p:tgtEl>
                                          <p:spTgt spid="57"/>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58"/>
                                        </p:tgtEl>
                                      </p:cBhvr>
                                    </p:animEffect>
                                    <p:set>
                                      <p:cBhvr>
                                        <p:cTn id="143" dur="1" fill="hold">
                                          <p:stCondLst>
                                            <p:cond delay="499"/>
                                          </p:stCondLst>
                                        </p:cTn>
                                        <p:tgtEl>
                                          <p:spTgt spid="58"/>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59"/>
                                        </p:tgtEl>
                                      </p:cBhvr>
                                    </p:animEffect>
                                    <p:set>
                                      <p:cBhvr>
                                        <p:cTn id="146" dur="1" fill="hold">
                                          <p:stCondLst>
                                            <p:cond delay="499"/>
                                          </p:stCondLst>
                                        </p:cTn>
                                        <p:tgtEl>
                                          <p:spTgt spid="59"/>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0"/>
                                        </p:tgtEl>
                                      </p:cBhvr>
                                    </p:animEffect>
                                    <p:set>
                                      <p:cBhvr>
                                        <p:cTn id="149" dur="1" fill="hold">
                                          <p:stCondLst>
                                            <p:cond delay="499"/>
                                          </p:stCondLst>
                                        </p:cTn>
                                        <p:tgtEl>
                                          <p:spTgt spid="60"/>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1"/>
                                        </p:tgtEl>
                                      </p:cBhvr>
                                    </p:animEffect>
                                    <p:set>
                                      <p:cBhvr>
                                        <p:cTn id="152" dur="1" fill="hold">
                                          <p:stCondLst>
                                            <p:cond delay="499"/>
                                          </p:stCondLst>
                                        </p:cTn>
                                        <p:tgtEl>
                                          <p:spTgt spid="61"/>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2"/>
                                        </p:tgtEl>
                                      </p:cBhvr>
                                    </p:animEffect>
                                    <p:set>
                                      <p:cBhvr>
                                        <p:cTn id="155" dur="1" fill="hold">
                                          <p:stCondLst>
                                            <p:cond delay="499"/>
                                          </p:stCondLst>
                                        </p:cTn>
                                        <p:tgtEl>
                                          <p:spTgt spid="62"/>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3"/>
                                        </p:tgtEl>
                                      </p:cBhvr>
                                    </p:animEffect>
                                    <p:set>
                                      <p:cBhvr>
                                        <p:cTn id="158" dur="1" fill="hold">
                                          <p:stCondLst>
                                            <p:cond delay="499"/>
                                          </p:stCondLst>
                                        </p:cTn>
                                        <p:tgtEl>
                                          <p:spTgt spid="63"/>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4"/>
                                        </p:tgtEl>
                                      </p:cBhvr>
                                    </p:animEffect>
                                    <p:set>
                                      <p:cBhvr>
                                        <p:cTn id="161" dur="1" fill="hold">
                                          <p:stCondLst>
                                            <p:cond delay="499"/>
                                          </p:stCondLst>
                                        </p:cTn>
                                        <p:tgtEl>
                                          <p:spTgt spid="64"/>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5"/>
                                        </p:tgtEl>
                                      </p:cBhvr>
                                    </p:animEffect>
                                    <p:set>
                                      <p:cBhvr>
                                        <p:cTn id="164" dur="1" fill="hold">
                                          <p:stCondLst>
                                            <p:cond delay="499"/>
                                          </p:stCondLst>
                                        </p:cTn>
                                        <p:tgtEl>
                                          <p:spTgt spid="65"/>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6"/>
                                        </p:tgtEl>
                                      </p:cBhvr>
                                    </p:animEffect>
                                    <p:set>
                                      <p:cBhvr>
                                        <p:cTn id="167" dur="1" fill="hold">
                                          <p:stCondLst>
                                            <p:cond delay="499"/>
                                          </p:stCondLst>
                                        </p:cTn>
                                        <p:tgtEl>
                                          <p:spTgt spid="66"/>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7"/>
                                        </p:tgtEl>
                                      </p:cBhvr>
                                    </p:animEffect>
                                    <p:set>
                                      <p:cBhvr>
                                        <p:cTn id="170" dur="1" fill="hold">
                                          <p:stCondLst>
                                            <p:cond delay="499"/>
                                          </p:stCondLst>
                                        </p:cTn>
                                        <p:tgtEl>
                                          <p:spTgt spid="67"/>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68"/>
                                        </p:tgtEl>
                                      </p:cBhvr>
                                    </p:animEffect>
                                    <p:set>
                                      <p:cBhvr>
                                        <p:cTn id="173" dur="1" fill="hold">
                                          <p:stCondLst>
                                            <p:cond delay="499"/>
                                          </p:stCondLst>
                                        </p:cTn>
                                        <p:tgtEl>
                                          <p:spTgt spid="68"/>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69"/>
                                        </p:tgtEl>
                                      </p:cBhvr>
                                    </p:animEffect>
                                    <p:set>
                                      <p:cBhvr>
                                        <p:cTn id="176" dur="1" fill="hold">
                                          <p:stCondLst>
                                            <p:cond delay="499"/>
                                          </p:stCondLst>
                                        </p:cTn>
                                        <p:tgtEl>
                                          <p:spTgt spid="69"/>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2"/>
                                        </p:tgtEl>
                                      </p:cBhvr>
                                    </p:animEffect>
                                    <p:set>
                                      <p:cBhvr>
                                        <p:cTn id="185" dur="1" fill="hold">
                                          <p:stCondLst>
                                            <p:cond delay="499"/>
                                          </p:stCondLst>
                                        </p:cTn>
                                        <p:tgtEl>
                                          <p:spTgt spid="72"/>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3"/>
                                        </p:tgtEl>
                                      </p:cBhvr>
                                    </p:animEffect>
                                    <p:set>
                                      <p:cBhvr>
                                        <p:cTn id="188" dur="1" fill="hold">
                                          <p:stCondLst>
                                            <p:cond delay="499"/>
                                          </p:stCondLst>
                                        </p:cTn>
                                        <p:tgtEl>
                                          <p:spTgt spid="73"/>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4"/>
                                        </p:tgtEl>
                                      </p:cBhvr>
                                    </p:animEffect>
                                    <p:set>
                                      <p:cBhvr>
                                        <p:cTn id="191" dur="1" fill="hold">
                                          <p:stCondLst>
                                            <p:cond delay="499"/>
                                          </p:stCondLst>
                                        </p:cTn>
                                        <p:tgtEl>
                                          <p:spTgt spid="74"/>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5"/>
                                        </p:tgtEl>
                                      </p:cBhvr>
                                    </p:animEffect>
                                    <p:set>
                                      <p:cBhvr>
                                        <p:cTn id="194" dur="1" fill="hold">
                                          <p:stCondLst>
                                            <p:cond delay="499"/>
                                          </p:stCondLst>
                                        </p:cTn>
                                        <p:tgtEl>
                                          <p:spTgt spid="75"/>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76"/>
                                        </p:tgtEl>
                                      </p:cBhvr>
                                    </p:animEffect>
                                    <p:set>
                                      <p:cBhvr>
                                        <p:cTn id="197" dur="1" fill="hold">
                                          <p:stCondLst>
                                            <p:cond delay="499"/>
                                          </p:stCondLst>
                                        </p:cTn>
                                        <p:tgtEl>
                                          <p:spTgt spid="76"/>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grpId="0" nodeType="clickEffect">
                                  <p:stCondLst>
                                    <p:cond delay="0"/>
                                  </p:stCondLst>
                                  <p:childTnLst>
                                    <p:set>
                                      <p:cBhvr>
                                        <p:cTn id="201" dur="1" fill="hold">
                                          <p:stCondLst>
                                            <p:cond delay="0"/>
                                          </p:stCondLst>
                                        </p:cTn>
                                        <p:tgtEl>
                                          <p:spTgt spid="5"/>
                                        </p:tgtEl>
                                        <p:attrNameLst>
                                          <p:attrName>style.visibility</p:attrName>
                                        </p:attrNameLst>
                                      </p:cBhvr>
                                      <p:to>
                                        <p:strVal val="visible"/>
                                      </p:to>
                                    </p:set>
                                    <p:animEffect transition="in" filter="fade">
                                      <p:cBhvr>
                                        <p:cTn id="202" dur="1000"/>
                                        <p:tgtEl>
                                          <p:spTgt spid="5"/>
                                        </p:tgtEl>
                                      </p:cBhvr>
                                    </p:animEffect>
                                    <p:anim calcmode="lin" valueType="num">
                                      <p:cBhvr>
                                        <p:cTn id="203" dur="1000" fill="hold"/>
                                        <p:tgtEl>
                                          <p:spTgt spid="5"/>
                                        </p:tgtEl>
                                        <p:attrNameLst>
                                          <p:attrName>ppt_x</p:attrName>
                                        </p:attrNameLst>
                                      </p:cBhvr>
                                      <p:tavLst>
                                        <p:tav tm="0">
                                          <p:val>
                                            <p:strVal val="#ppt_x"/>
                                          </p:val>
                                        </p:tav>
                                        <p:tav tm="100000">
                                          <p:val>
                                            <p:strVal val="#ppt_x"/>
                                          </p:val>
                                        </p:tav>
                                      </p:tavLst>
                                    </p:anim>
                                    <p:anim calcmode="lin" valueType="num">
                                      <p:cBhvr>
                                        <p:cTn id="204" dur="1000" fill="hold"/>
                                        <p:tgtEl>
                                          <p:spTgt spid="5"/>
                                        </p:tgtEl>
                                        <p:attrNameLst>
                                          <p:attrName>ppt_y</p:attrName>
                                        </p:attrNameLst>
                                      </p:cBhvr>
                                      <p:tavLst>
                                        <p:tav tm="0">
                                          <p:val>
                                            <p:strVal val="#ppt_y+.1"/>
                                          </p:val>
                                        </p:tav>
                                        <p:tav tm="100000">
                                          <p:val>
                                            <p:strVal val="#ppt_y"/>
                                          </p:val>
                                        </p:tav>
                                      </p:tavLst>
                                    </p:anim>
                                  </p:childTnLst>
                                </p:cTn>
                              </p:par>
                              <p:par>
                                <p:cTn id="205" presetID="10" presetClass="exit" presetSubtype="0" fill="hold" grpId="2" nodeType="withEffect">
                                  <p:stCondLst>
                                    <p:cond delay="0"/>
                                  </p:stCondLst>
                                  <p:childTnLst>
                                    <p:animEffect transition="out" filter="fade">
                                      <p:cBhvr>
                                        <p:cTn id="206" dur="500"/>
                                        <p:tgtEl>
                                          <p:spTgt spid="77"/>
                                        </p:tgtEl>
                                      </p:cBhvr>
                                    </p:animEffect>
                                    <p:set>
                                      <p:cBhvr>
                                        <p:cTn id="207" dur="1" fill="hold">
                                          <p:stCondLst>
                                            <p:cond delay="499"/>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8" restart="whenNotActive" fill="hold" evtFilter="cancelBubble" nodeType="interactiveSeq">
                <p:stCondLst>
                  <p:cond evt="onClick" delay="0">
                    <p:tgtEl>
                      <p:spTgt spid="17"/>
                    </p:tgtEl>
                  </p:cond>
                </p:stCondLst>
                <p:endSync evt="end" delay="0">
                  <p:rtn val="all"/>
                </p:endSync>
                <p:childTnLst>
                  <p:par>
                    <p:cTn id="209" fill="hold">
                      <p:stCondLst>
                        <p:cond delay="0"/>
                      </p:stCondLst>
                      <p:childTnLst>
                        <p:par>
                          <p:cTn id="210" fill="hold">
                            <p:stCondLst>
                              <p:cond delay="0"/>
                            </p:stCondLst>
                            <p:childTnLst>
                              <p:par>
                                <p:cTn id="211" presetID="10" presetClass="exit" presetSubtype="0" fill="hold" nodeType="clickEffect">
                                  <p:stCondLst>
                                    <p:cond delay="0"/>
                                  </p:stCondLst>
                                  <p:childTnLst>
                                    <p:animEffect transition="out" filter="fade">
                                      <p:cBhvr>
                                        <p:cTn id="212" dur="500"/>
                                        <p:tgtEl>
                                          <p:spTgt spid="4"/>
                                        </p:tgtEl>
                                      </p:cBhvr>
                                    </p:animEffect>
                                    <p:set>
                                      <p:cBhvr>
                                        <p:cTn id="213" dur="1" fill="hold">
                                          <p:stCondLst>
                                            <p:cond delay="499"/>
                                          </p:stCondLst>
                                        </p:cTn>
                                        <p:tgtEl>
                                          <p:spTgt spid="4"/>
                                        </p:tgtEl>
                                        <p:attrNameLst>
                                          <p:attrName>style.visibility</p:attrName>
                                        </p:attrNameLst>
                                      </p:cBhvr>
                                      <p:to>
                                        <p:strVal val="hidden"/>
                                      </p:to>
                                    </p:set>
                                  </p:childTnLst>
                                </p:cTn>
                              </p:par>
                              <p:par>
                                <p:cTn id="214" presetID="10" presetClass="exit" presetSubtype="0" fill="hold" nodeType="withEffect">
                                  <p:stCondLst>
                                    <p:cond delay="0"/>
                                  </p:stCondLst>
                                  <p:childTnLst>
                                    <p:animEffect transition="out" filter="fade">
                                      <p:cBhvr>
                                        <p:cTn id="215" dur="500"/>
                                        <p:tgtEl>
                                          <p:spTgt spid="17"/>
                                        </p:tgtEl>
                                      </p:cBhvr>
                                    </p:animEffect>
                                    <p:set>
                                      <p:cBhvr>
                                        <p:cTn id="216" dur="1" fill="hold">
                                          <p:stCondLst>
                                            <p:cond delay="499"/>
                                          </p:stCondLst>
                                        </p:cTn>
                                        <p:tgtEl>
                                          <p:spTgt spid="17"/>
                                        </p:tgtEl>
                                        <p:attrNameLst>
                                          <p:attrName>style.visibility</p:attrName>
                                        </p:attrNameLst>
                                      </p:cBhvr>
                                      <p:to>
                                        <p:strVal val="hidden"/>
                                      </p:to>
                                    </p:set>
                                  </p:childTnLst>
                                </p:cTn>
                              </p:par>
                              <p:par>
                                <p:cTn id="217" presetID="10" presetClass="exit" presetSubtype="0" fill="hold" grpId="1" nodeType="withEffect">
                                  <p:stCondLst>
                                    <p:cond delay="0"/>
                                  </p:stCondLst>
                                  <p:childTnLst>
                                    <p:animEffect transition="out" filter="fade">
                                      <p:cBhvr>
                                        <p:cTn id="218" dur="500"/>
                                        <p:tgtEl>
                                          <p:spTgt spid="5"/>
                                        </p:tgtEl>
                                      </p:cBhvr>
                                    </p:animEffect>
                                    <p:set>
                                      <p:cBhvr>
                                        <p:cTn id="219" dur="1" fill="hold">
                                          <p:stCondLst>
                                            <p:cond delay="499"/>
                                          </p:stCondLst>
                                        </p:cTn>
                                        <p:tgtEl>
                                          <p:spTgt spid="5"/>
                                        </p:tgtEl>
                                        <p:attrNameLst>
                                          <p:attrName>style.visibility</p:attrName>
                                        </p:attrNameLst>
                                      </p:cBhvr>
                                      <p:to>
                                        <p:strVal val="hidden"/>
                                      </p:to>
                                    </p:set>
                                  </p:childTnLst>
                                </p:cTn>
                              </p:par>
                              <p:par>
                                <p:cTn id="220" presetID="1" presetClass="exit" presetSubtype="0" fill="hold" nodeType="withEffect">
                                  <p:stCondLst>
                                    <p:cond delay="0"/>
                                  </p:stCondLst>
                                  <p:childTnLst>
                                    <p:set>
                                      <p:cBhvr>
                                        <p:cTn id="221" dur="1" fill="hold">
                                          <p:stCondLst>
                                            <p:cond delay="0"/>
                                          </p:stCondLst>
                                        </p:cTn>
                                        <p:tgtEl>
                                          <p:spTgt spid="43"/>
                                        </p:tgtEl>
                                        <p:attrNameLst>
                                          <p:attrName>style.visibility</p:attrName>
                                        </p:attrNameLst>
                                      </p:cBhvr>
                                      <p:to>
                                        <p:strVal val="hidden"/>
                                      </p:to>
                                    </p:set>
                                  </p:childTnLst>
                                </p:cTn>
                              </p:par>
                            </p:childTnLst>
                          </p:cTn>
                        </p:par>
                        <p:par>
                          <p:cTn id="222" fill="hold">
                            <p:stCondLst>
                              <p:cond delay="500"/>
                            </p:stCondLst>
                            <p:childTnLst>
                              <p:par>
                                <p:cTn id="223" presetID="10" presetClass="entr" presetSubtype="0" fill="hold" nodeType="afterEffect">
                                  <p:stCondLst>
                                    <p:cond delay="0"/>
                                  </p:stCondLst>
                                  <p:childTnLst>
                                    <p:set>
                                      <p:cBhvr>
                                        <p:cTn id="224" dur="1" fill="hold">
                                          <p:stCondLst>
                                            <p:cond delay="0"/>
                                          </p:stCondLst>
                                        </p:cTn>
                                        <p:tgtEl>
                                          <p:spTgt spid="18"/>
                                        </p:tgtEl>
                                        <p:attrNameLst>
                                          <p:attrName>style.visibility</p:attrName>
                                        </p:attrNameLst>
                                      </p:cBhvr>
                                      <p:to>
                                        <p:strVal val="visible"/>
                                      </p:to>
                                    </p:set>
                                    <p:animEffect transition="in" filter="fade">
                                      <p:cBhvr>
                                        <p:cTn id="225" dur="500"/>
                                        <p:tgtEl>
                                          <p:spTgt spid="18"/>
                                        </p:tgtEl>
                                      </p:cBhvr>
                                    </p:animEffect>
                                  </p:childTnLst>
                                </p:cTn>
                              </p:par>
                            </p:childTnLst>
                          </p:cTn>
                        </p:par>
                        <p:par>
                          <p:cTn id="226" fill="hold">
                            <p:stCondLst>
                              <p:cond delay="1000"/>
                            </p:stCondLst>
                            <p:childTnLst>
                              <p:par>
                                <p:cTn id="227" presetID="23" presetClass="entr" presetSubtype="32" fill="hold" grpId="0" nodeType="afterEffect">
                                  <p:stCondLst>
                                    <p:cond delay="0"/>
                                  </p:stCondLst>
                                  <p:childTnLst>
                                    <p:set>
                                      <p:cBhvr>
                                        <p:cTn id="228" dur="1" fill="hold">
                                          <p:stCondLst>
                                            <p:cond delay="0"/>
                                          </p:stCondLst>
                                        </p:cTn>
                                        <p:tgtEl>
                                          <p:spTgt spid="15"/>
                                        </p:tgtEl>
                                        <p:attrNameLst>
                                          <p:attrName>style.visibility</p:attrName>
                                        </p:attrNameLst>
                                      </p:cBhvr>
                                      <p:to>
                                        <p:strVal val="visible"/>
                                      </p:to>
                                    </p:set>
                                    <p:anim calcmode="lin" valueType="num">
                                      <p:cBhvr>
                                        <p:cTn id="229" dur="500" fill="hold"/>
                                        <p:tgtEl>
                                          <p:spTgt spid="15"/>
                                        </p:tgtEl>
                                        <p:attrNameLst>
                                          <p:attrName>ppt_w</p:attrName>
                                        </p:attrNameLst>
                                      </p:cBhvr>
                                      <p:tavLst>
                                        <p:tav tm="0">
                                          <p:val>
                                            <p:strVal val="4*#ppt_w"/>
                                          </p:val>
                                        </p:tav>
                                        <p:tav tm="100000">
                                          <p:val>
                                            <p:strVal val="#ppt_w"/>
                                          </p:val>
                                        </p:tav>
                                      </p:tavLst>
                                    </p:anim>
                                    <p:anim calcmode="lin" valueType="num">
                                      <p:cBhvr>
                                        <p:cTn id="230" dur="500" fill="hold"/>
                                        <p:tgtEl>
                                          <p:spTgt spid="15"/>
                                        </p:tgtEl>
                                        <p:attrNameLst>
                                          <p:attrName>ppt_h</p:attrName>
                                        </p:attrNameLst>
                                      </p:cBhvr>
                                      <p:tavLst>
                                        <p:tav tm="0">
                                          <p:val>
                                            <p:strVal val="4*#ppt_h"/>
                                          </p:val>
                                        </p:tav>
                                        <p:tav tm="100000">
                                          <p:val>
                                            <p:strVal val="#ppt_h"/>
                                          </p:val>
                                        </p:tav>
                                      </p:tavLst>
                                    </p:anim>
                                  </p:childTnLst>
                                </p:cTn>
                              </p:par>
                              <p:par>
                                <p:cTn id="231" presetID="21" presetClass="emph" presetSubtype="0" repeatCount="indefinite" fill="hold" grpId="1" nodeType="withEffect">
                                  <p:stCondLst>
                                    <p:cond delay="0"/>
                                  </p:stCondLst>
                                  <p:childTnLst>
                                    <p:animClr clrSpc="hsl" dir="cw">
                                      <p:cBhvr override="childStyle">
                                        <p:cTn id="232" dur="500" fill="hold"/>
                                        <p:tgtEl>
                                          <p:spTgt spid="15"/>
                                        </p:tgtEl>
                                        <p:attrNameLst>
                                          <p:attrName>style.color</p:attrName>
                                        </p:attrNameLst>
                                      </p:cBhvr>
                                      <p:by>
                                        <p:hsl h="7200000" s="0" l="0"/>
                                      </p:by>
                                    </p:animClr>
                                    <p:animClr clrSpc="hsl" dir="cw">
                                      <p:cBhvr>
                                        <p:cTn id="233" dur="500" fill="hold"/>
                                        <p:tgtEl>
                                          <p:spTgt spid="15"/>
                                        </p:tgtEl>
                                        <p:attrNameLst>
                                          <p:attrName>fillcolor</p:attrName>
                                        </p:attrNameLst>
                                      </p:cBhvr>
                                      <p:by>
                                        <p:hsl h="7200000" s="0" l="0"/>
                                      </p:by>
                                    </p:animClr>
                                    <p:animClr clrSpc="hsl" dir="cw">
                                      <p:cBhvr>
                                        <p:cTn id="234" dur="500" fill="hold"/>
                                        <p:tgtEl>
                                          <p:spTgt spid="15"/>
                                        </p:tgtEl>
                                        <p:attrNameLst>
                                          <p:attrName>stroke.color</p:attrName>
                                        </p:attrNameLst>
                                      </p:cBhvr>
                                      <p:by>
                                        <p:hsl h="7200000" s="0" l="0"/>
                                      </p:by>
                                    </p:animClr>
                                    <p:set>
                                      <p:cBhvr>
                                        <p:cTn id="235" dur="500" fill="hold"/>
                                        <p:tgtEl>
                                          <p:spTgt spid="15"/>
                                        </p:tgtEl>
                                        <p:attrNameLst>
                                          <p:attrName>fill.type</p:attrName>
                                        </p:attrNameLst>
                                      </p:cBhvr>
                                      <p:to>
                                        <p:strVal val="solid"/>
                                      </p:to>
                                    </p:set>
                                  </p:childTnLst>
                                  <p:subTnLst>
                                    <p:audio>
                                      <p:cMediaNode>
                                        <p:cTn display="0" masterRel="sameClick">
                                          <p:stCondLst>
                                            <p:cond evt="begin" delay="0">
                                              <p:tn val="2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45"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7"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27" y="208613"/>
            <a:ext cx="7968769" cy="4507057"/>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
        <p:nvSpPr>
          <p:cNvPr id="9" name="Pentagon 8">
            <a:hlinkClick r:id="rId6"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a:solidFill>
                  <a:prstClr val="black"/>
                </a:solidFill>
                <a:latin typeface="Times New Roman" panose="02020603050405020304" pitchFamily="18" charset="0"/>
                <a:cs typeface="Times New Roman" panose="02020603050405020304" pitchFamily="18" charset="0"/>
              </a:rPr>
              <a:t>BACK</a:t>
            </a:r>
          </a:p>
        </p:txBody>
      </p:sp>
      <p:sp>
        <p:nvSpPr>
          <p:cNvPr id="5" name="Rectangle 4"/>
          <p:cNvSpPr/>
          <p:nvPr/>
        </p:nvSpPr>
        <p:spPr>
          <a:xfrm>
            <a:off x="1577652" y="3533404"/>
            <a:ext cx="6361988" cy="1079420"/>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Times New Roman" panose="02020603050405020304" pitchFamily="18" charset="0"/>
                <a:ea typeface="Calibri" panose="020F0502020204030204" pitchFamily="34" charset="0"/>
              </a:rPr>
              <a:t>C. C5=2*C4*C3; C6=C3^2*C4</a:t>
            </a:r>
            <a:endParaRPr lang="en-US" sz="2100" b="1" dirty="0">
              <a:solidFill>
                <a:srgbClr val="000000"/>
              </a:solidFill>
              <a:latin typeface="Times New Roman" panose="02020603050405020304" pitchFamily="18" charset="0"/>
              <a:ea typeface="Calibri" panose="020F0502020204030204" pitchFamily="34" charset="0"/>
            </a:endParaRPr>
          </a:p>
        </p:txBody>
      </p:sp>
      <p:sp>
        <p:nvSpPr>
          <p:cNvPr id="15" name="Rectangle 14"/>
          <p:cNvSpPr/>
          <p:nvPr/>
        </p:nvSpPr>
        <p:spPr>
          <a:xfrm>
            <a:off x="525662" y="490797"/>
            <a:ext cx="7962757"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10!</a:t>
            </a:r>
          </a:p>
        </p:txBody>
      </p:sp>
      <p:grpSp>
        <p:nvGrpSpPr>
          <p:cNvPr id="3" name="Group 2"/>
          <p:cNvGrpSpPr/>
          <p:nvPr/>
        </p:nvGrpSpPr>
        <p:grpSpPr>
          <a:xfrm>
            <a:off x="410835" y="13053"/>
            <a:ext cx="8077584" cy="3706879"/>
            <a:chOff x="475236" y="863749"/>
            <a:chExt cx="10770111" cy="2830840"/>
          </a:xfrm>
        </p:grpSpPr>
        <p:pic>
          <p:nvPicPr>
            <p:cNvPr id="10" name="Picture 8" descr="Clipart Resolution 2551*1795 - Khung Anh Ngo Nghinh - 900x633 PNG Download  - PNGki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4244" b="35341"/>
            <a:stretch/>
          </p:blipFill>
          <p:spPr bwMode="auto">
            <a:xfrm>
              <a:off x="475236" y="863749"/>
              <a:ext cx="10770111" cy="28308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4036" y="886036"/>
              <a:ext cx="10383332" cy="2761725"/>
            </a:xfrm>
            <a:prstGeom prst="rect">
              <a:avLst/>
            </a:prstGeom>
          </p:spPr>
          <p:txBody>
            <a:bodyPr wrap="square">
              <a:spAutoFit/>
            </a:bodyPr>
            <a:lstStyle/>
            <a:p>
              <a:pPr algn="just">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3: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nào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đúng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để</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tính</a:t>
              </a:r>
              <a:r>
                <a:rPr lang="en-US" sz="2800" b="1" dirty="0">
                  <a:solidFill>
                    <a:srgbClr val="FF0000"/>
                  </a:solidFill>
                  <a:effectLst/>
                  <a:latin typeface="Times New Roman" panose="02020603050405020304" pitchFamily="18" charset="0"/>
                  <a:ea typeface="Calibri" panose="020F0502020204030204" pitchFamily="34" charset="0"/>
                </a:rPr>
                <a:t> chu vi </a:t>
              </a:r>
              <a:r>
                <a:rPr lang="en-US" sz="2800" b="1" dirty="0" err="1">
                  <a:solidFill>
                    <a:srgbClr val="FF0000"/>
                  </a:solidFill>
                  <a:effectLst/>
                  <a:latin typeface="Times New Roman" panose="02020603050405020304" pitchFamily="18" charset="0"/>
                  <a:ea typeface="Calibri" panose="020F0502020204030204" pitchFamily="34" charset="0"/>
                </a:rPr>
                <a:t>và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diện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tích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hình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tròn</a:t>
              </a:r>
              <a:r>
                <a:rPr lang="en-US" sz="2800" b="1" dirty="0">
                  <a:solidFill>
                    <a:srgbClr val="FF0000"/>
                  </a:solidFill>
                  <a:effectLst/>
                  <a:latin typeface="Times New Roman" panose="02020603050405020304" pitchFamily="18" charset="0"/>
                  <a:ea typeface="Calibri" panose="020F0502020204030204" pitchFamily="34" charset="0"/>
                </a:rPr>
                <a:t> ở ô C5, C6?</a:t>
              </a:r>
            </a:p>
            <a:p>
              <a:pPr algn="just"/>
              <a:endParaRPr lang="en-US" sz="2800" b="1" dirty="0">
                <a:solidFill>
                  <a:srgbClr val="000000"/>
                </a:solidFill>
                <a:effectLst/>
                <a:latin typeface="Times New Roman" panose="02020603050405020304" pitchFamily="18" charset="0"/>
                <a:ea typeface="Calibri" panose="020F0502020204030204" pitchFamily="34" charset="0"/>
              </a:endParaRPr>
            </a:p>
            <a:p>
              <a:pPr algn="just"/>
              <a:endParaRPr lang="en-US" sz="2800" b="1" dirty="0">
                <a:solidFill>
                  <a:srgbClr val="000000"/>
                </a:solidFill>
                <a:effectLst/>
                <a:latin typeface="Times New Roman" panose="02020603050405020304" pitchFamily="18" charset="0"/>
                <a:ea typeface="Calibri" panose="020F0502020204030204" pitchFamily="34" charset="0"/>
              </a:endParaRPr>
            </a:p>
            <a:p>
              <a:pPr marL="514350" indent="-514350" algn="just">
                <a:buAutoNum type="alphaUcPeriod"/>
              </a:pPr>
              <a:r>
                <a:rPr lang="en-US" sz="2800" b="1" dirty="0">
                  <a:solidFill>
                    <a:srgbClr val="000000"/>
                  </a:solidFill>
                  <a:effectLst/>
                  <a:latin typeface="Times New Roman" panose="02020603050405020304" pitchFamily="18" charset="0"/>
                  <a:ea typeface="Calibri" panose="020F0502020204030204" pitchFamily="34" charset="0"/>
                </a:rPr>
                <a:t>C5=2+C4*C3; C6=C3*C4</a:t>
              </a:r>
            </a:p>
            <a:p>
              <a:pPr marL="514350" indent="-514350" algn="just">
                <a:buAutoNum type="alphaUcPeriod"/>
              </a:pPr>
              <a:r>
                <a:rPr lang="en-US" sz="2800" b="1" dirty="0">
                  <a:solidFill>
                    <a:srgbClr val="000000"/>
                  </a:solidFill>
                  <a:effectLst/>
                  <a:latin typeface="Times New Roman" panose="02020603050405020304" pitchFamily="18" charset="0"/>
                  <a:ea typeface="Calibri" panose="020F0502020204030204" pitchFamily="34" charset="0"/>
                </a:rPr>
                <a:t>B. C5=2*C4*C3; </a:t>
              </a:r>
            </a:p>
            <a:p>
              <a:pPr algn="just"/>
              <a:r>
                <a:rPr lang="en-US" sz="2800" b="1" dirty="0">
                  <a:solidFill>
                    <a:schemeClr val="accent6"/>
                  </a:solidFill>
                  <a:effectLst/>
                  <a:latin typeface="Times New Roman" panose="02020603050405020304" pitchFamily="18" charset="0"/>
                  <a:ea typeface="Calibri" panose="020F0502020204030204" pitchFamily="34" charset="0"/>
                </a:rPr>
                <a:t>C. C5=2*C4*C3; C6=C3^2*C4</a:t>
              </a:r>
            </a:p>
            <a:p>
              <a:pPr algn="just"/>
              <a:r>
                <a:rPr lang="en-US" sz="2800" b="1" dirty="0">
                  <a:solidFill>
                    <a:srgbClr val="000000"/>
                  </a:solidFill>
                  <a:effectLst/>
                  <a:latin typeface="Times New Roman" panose="02020603050405020304" pitchFamily="18" charset="0"/>
                  <a:ea typeface="Calibri" panose="020F0502020204030204" pitchFamily="34" charset="0"/>
                </a:rPr>
                <a:t>D. C6=C3*C5</a:t>
              </a:r>
            </a:p>
          </p:txBody>
        </p:sp>
      </p:grpSp>
      <p:sp>
        <p:nvSpPr>
          <p:cNvPr id="47" name="Rectangle: Rounded Corners 3"/>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48" name="Rectangle: Rounded Corners 154"/>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49" name="Rectangle: Rounded Corners 155"/>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50" name="Rectangle: Rounded Corners 156"/>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51" name="Rectangle: Rounded Corners 157"/>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52" name="Rectangle: Rounded Corners 158"/>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53" name="Rectangle: Rounded Corners 159"/>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54" name="Rectangle: Rounded Corners 160"/>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55" name="Rectangle: Rounded Corners 161"/>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56" name="Rectangle: Rounded Corners 162"/>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57" name="Rectangle: Rounded Corners 163"/>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58" name="Rectangle: Rounded Corners 164"/>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59" name="Rectangle: Rounded Corners 165"/>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60" name="Rectangle: Rounded Corners 166"/>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61" name="Rectangle: Rounded Corners 167"/>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62" name="Rectangle: Rounded Corners 168"/>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63" name="Rectangle: Rounded Corners 169"/>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64" name="Rectangle: Rounded Corners 170"/>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65" name="Rectangle: Rounded Corners 171"/>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66" name="Rectangle: Rounded Corners 172"/>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67" name="Rectangle: Rounded Corners 173"/>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68" name="Rectangle: Rounded Corners 174"/>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69" name="Rectangle: Rounded Corners 175"/>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70" name="Rectangle: Rounded Corners 176"/>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71" name="Rectangle: Rounded Corners 177"/>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72" name="Rectangle: Rounded Corners 178"/>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73" name="Rectangle: Rounded Corners 179"/>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74" name="Rectangle: Rounded Corners 180"/>
          <p:cNvSpPr/>
          <p:nvPr/>
        </p:nvSpPr>
        <p:spPr>
          <a:xfrm>
            <a:off x="3419872" y="3773557"/>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75" name="Rectangle: Rounded Corners 181"/>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76" name="Rectangle: Rounded Corners 182"/>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77" name="Rectangle: Rounded Corners 183"/>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78" name="Rectangle: Rounded Corners 184"/>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79" name="Rectangle: Rounded Corners 186"/>
          <p:cNvSpPr/>
          <p:nvPr/>
        </p:nvSpPr>
        <p:spPr>
          <a:xfrm>
            <a:off x="3419872" y="377355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43" name="Picture 42">
            <a:extLst>
              <a:ext uri="{FF2B5EF4-FFF2-40B4-BE49-F238E27FC236}">
                <a16:creationId xmlns:a16="http://schemas.microsoft.com/office/drawing/2014/main" id="{D6C72714-A262-D7BD-3DE8-F6E09364FFDB}"/>
              </a:ext>
            </a:extLst>
          </p:cNvPr>
          <p:cNvPicPr>
            <a:picLocks noChangeAspect="1"/>
          </p:cNvPicPr>
          <p:nvPr/>
        </p:nvPicPr>
        <p:blipFill>
          <a:blip r:embed="rId8"/>
          <a:stretch>
            <a:fillRect/>
          </a:stretch>
        </p:blipFill>
        <p:spPr>
          <a:xfrm>
            <a:off x="5148064" y="568535"/>
            <a:ext cx="2844316" cy="122771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48"/>
                                        </p:tgtEl>
                                        <p:attrNameLst>
                                          <p:attrName>style.visibility</p:attrName>
                                        </p:attrNameLst>
                                      </p:cBhvr>
                                      <p:to>
                                        <p:strVal val="visible"/>
                                      </p:to>
                                    </p:set>
                                  </p:childTnLst>
                                </p:cTn>
                              </p:par>
                              <p:par>
                                <p:cTn id="11" presetID="1" presetClass="entr" presetSubtype="0" fill="hold" grpId="0" nodeType="withEffect">
                                  <p:stCondLst>
                                    <p:cond delay="2000"/>
                                  </p:stCondLst>
                                  <p:childTnLst>
                                    <p:set>
                                      <p:cBhvr>
                                        <p:cTn id="12" dur="1" fill="hold">
                                          <p:stCondLst>
                                            <p:cond delay="999"/>
                                          </p:stCondLst>
                                        </p:cTn>
                                        <p:tgtEl>
                                          <p:spTgt spid="49"/>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50"/>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5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52"/>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5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54"/>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55"/>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56"/>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57"/>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58"/>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59"/>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60"/>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61"/>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62"/>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63"/>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64"/>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65"/>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66"/>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67"/>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68"/>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69"/>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70"/>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71"/>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72"/>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73"/>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74"/>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75"/>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76"/>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77"/>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78"/>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999"/>
                                          </p:stCondLst>
                                        </p:cTn>
                                        <p:tgtEl>
                                          <p:spTgt spid="79"/>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2" name="alarm clock.wav"/>
                                        </p:tgtEl>
                                      </p:cMediaNode>
                                    </p:audio>
                                  </p:subTnLst>
                                </p:cTn>
                              </p:par>
                              <p:par>
                                <p:cTn id="102" presetID="10" presetClass="exit" presetSubtype="0" fill="hold" grpId="1" nodeType="withEffect">
                                  <p:stCondLst>
                                    <p:cond delay="0"/>
                                  </p:stCondLst>
                                  <p:childTnLst>
                                    <p:animEffect transition="out" filter="fade">
                                      <p:cBhvr>
                                        <p:cTn id="103" dur="500"/>
                                        <p:tgtEl>
                                          <p:spTgt spid="79"/>
                                        </p:tgtEl>
                                      </p:cBhvr>
                                    </p:animEffect>
                                    <p:set>
                                      <p:cBhvr>
                                        <p:cTn id="104" dur="1" fill="hold">
                                          <p:stCondLst>
                                            <p:cond delay="499"/>
                                          </p:stCondLst>
                                        </p:cTn>
                                        <p:tgtEl>
                                          <p:spTgt spid="79"/>
                                        </p:tgtEl>
                                        <p:attrNameLst>
                                          <p:attrName>style.visibility</p:attrName>
                                        </p:attrNameLst>
                                      </p:cBhvr>
                                      <p:to>
                                        <p:strVal val="hidden"/>
                                      </p:to>
                                    </p:set>
                                  </p:childTnLst>
                                </p:cTn>
                              </p:par>
                              <p:par>
                                <p:cTn id="105" presetID="10" presetClass="exit" presetSubtype="0" fill="hold" grpId="0" nodeType="withEffect">
                                  <p:stCondLst>
                                    <p:cond delay="0"/>
                                  </p:stCondLst>
                                  <p:childTnLst>
                                    <p:animEffect transition="out" filter="fade">
                                      <p:cBhvr>
                                        <p:cTn id="106" dur="500"/>
                                        <p:tgtEl>
                                          <p:spTgt spid="47"/>
                                        </p:tgtEl>
                                      </p:cBhvr>
                                    </p:animEffect>
                                    <p:set>
                                      <p:cBhvr>
                                        <p:cTn id="107" dur="1" fill="hold">
                                          <p:stCondLst>
                                            <p:cond delay="499"/>
                                          </p:stCondLst>
                                        </p:cTn>
                                        <p:tgtEl>
                                          <p:spTgt spid="47"/>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48"/>
                                        </p:tgtEl>
                                      </p:cBhvr>
                                    </p:animEffect>
                                    <p:set>
                                      <p:cBhvr>
                                        <p:cTn id="110" dur="1" fill="hold">
                                          <p:stCondLst>
                                            <p:cond delay="499"/>
                                          </p:stCondLst>
                                        </p:cTn>
                                        <p:tgtEl>
                                          <p:spTgt spid="48"/>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500"/>
                                        <p:tgtEl>
                                          <p:spTgt spid="49"/>
                                        </p:tgtEl>
                                      </p:cBhvr>
                                    </p:animEffect>
                                    <p:set>
                                      <p:cBhvr>
                                        <p:cTn id="113" dur="1" fill="hold">
                                          <p:stCondLst>
                                            <p:cond delay="499"/>
                                          </p:stCondLst>
                                        </p:cTn>
                                        <p:tgtEl>
                                          <p:spTgt spid="49"/>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51"/>
                                        </p:tgtEl>
                                      </p:cBhvr>
                                    </p:animEffect>
                                    <p:set>
                                      <p:cBhvr>
                                        <p:cTn id="119" dur="1" fill="hold">
                                          <p:stCondLst>
                                            <p:cond delay="499"/>
                                          </p:stCondLst>
                                        </p:cTn>
                                        <p:tgtEl>
                                          <p:spTgt spid="51"/>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52"/>
                                        </p:tgtEl>
                                      </p:cBhvr>
                                    </p:animEffect>
                                    <p:set>
                                      <p:cBhvr>
                                        <p:cTn id="122" dur="1" fill="hold">
                                          <p:stCondLst>
                                            <p:cond delay="499"/>
                                          </p:stCondLst>
                                        </p:cTn>
                                        <p:tgtEl>
                                          <p:spTgt spid="52"/>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53"/>
                                        </p:tgtEl>
                                      </p:cBhvr>
                                    </p:animEffect>
                                    <p:set>
                                      <p:cBhvr>
                                        <p:cTn id="125" dur="1" fill="hold">
                                          <p:stCondLst>
                                            <p:cond delay="499"/>
                                          </p:stCondLst>
                                        </p:cTn>
                                        <p:tgtEl>
                                          <p:spTgt spid="5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4"/>
                                        </p:tgtEl>
                                      </p:cBhvr>
                                    </p:animEffect>
                                    <p:set>
                                      <p:cBhvr>
                                        <p:cTn id="128" dur="1" fill="hold">
                                          <p:stCondLst>
                                            <p:cond delay="499"/>
                                          </p:stCondLst>
                                        </p:cTn>
                                        <p:tgtEl>
                                          <p:spTgt spid="54"/>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55"/>
                                        </p:tgtEl>
                                      </p:cBhvr>
                                    </p:animEffect>
                                    <p:set>
                                      <p:cBhvr>
                                        <p:cTn id="131" dur="1" fill="hold">
                                          <p:stCondLst>
                                            <p:cond delay="499"/>
                                          </p:stCondLst>
                                        </p:cTn>
                                        <p:tgtEl>
                                          <p:spTgt spid="55"/>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56"/>
                                        </p:tgtEl>
                                      </p:cBhvr>
                                    </p:animEffect>
                                    <p:set>
                                      <p:cBhvr>
                                        <p:cTn id="134" dur="1" fill="hold">
                                          <p:stCondLst>
                                            <p:cond delay="499"/>
                                          </p:stCondLst>
                                        </p:cTn>
                                        <p:tgtEl>
                                          <p:spTgt spid="56"/>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57"/>
                                        </p:tgtEl>
                                      </p:cBhvr>
                                    </p:animEffect>
                                    <p:set>
                                      <p:cBhvr>
                                        <p:cTn id="137" dur="1" fill="hold">
                                          <p:stCondLst>
                                            <p:cond delay="499"/>
                                          </p:stCondLst>
                                        </p:cTn>
                                        <p:tgtEl>
                                          <p:spTgt spid="57"/>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58"/>
                                        </p:tgtEl>
                                      </p:cBhvr>
                                    </p:animEffect>
                                    <p:set>
                                      <p:cBhvr>
                                        <p:cTn id="140" dur="1" fill="hold">
                                          <p:stCondLst>
                                            <p:cond delay="499"/>
                                          </p:stCondLst>
                                        </p:cTn>
                                        <p:tgtEl>
                                          <p:spTgt spid="58"/>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59"/>
                                        </p:tgtEl>
                                      </p:cBhvr>
                                    </p:animEffect>
                                    <p:set>
                                      <p:cBhvr>
                                        <p:cTn id="143" dur="1" fill="hold">
                                          <p:stCondLst>
                                            <p:cond delay="499"/>
                                          </p:stCondLst>
                                        </p:cTn>
                                        <p:tgtEl>
                                          <p:spTgt spid="59"/>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0"/>
                                        </p:tgtEl>
                                      </p:cBhvr>
                                    </p:animEffect>
                                    <p:set>
                                      <p:cBhvr>
                                        <p:cTn id="146" dur="1" fill="hold">
                                          <p:stCondLst>
                                            <p:cond delay="499"/>
                                          </p:stCondLst>
                                        </p:cTn>
                                        <p:tgtEl>
                                          <p:spTgt spid="60"/>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61"/>
                                        </p:tgtEl>
                                      </p:cBhvr>
                                    </p:animEffect>
                                    <p:set>
                                      <p:cBhvr>
                                        <p:cTn id="149" dur="1" fill="hold">
                                          <p:stCondLst>
                                            <p:cond delay="499"/>
                                          </p:stCondLst>
                                        </p:cTn>
                                        <p:tgtEl>
                                          <p:spTgt spid="61"/>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500"/>
                                        <p:tgtEl>
                                          <p:spTgt spid="62"/>
                                        </p:tgtEl>
                                      </p:cBhvr>
                                    </p:animEffect>
                                    <p:set>
                                      <p:cBhvr>
                                        <p:cTn id="152" dur="1" fill="hold">
                                          <p:stCondLst>
                                            <p:cond delay="499"/>
                                          </p:stCondLst>
                                        </p:cTn>
                                        <p:tgtEl>
                                          <p:spTgt spid="62"/>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500"/>
                                        <p:tgtEl>
                                          <p:spTgt spid="63"/>
                                        </p:tgtEl>
                                      </p:cBhvr>
                                    </p:animEffect>
                                    <p:set>
                                      <p:cBhvr>
                                        <p:cTn id="155" dur="1" fill="hold">
                                          <p:stCondLst>
                                            <p:cond delay="499"/>
                                          </p:stCondLst>
                                        </p:cTn>
                                        <p:tgtEl>
                                          <p:spTgt spid="63"/>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4"/>
                                        </p:tgtEl>
                                      </p:cBhvr>
                                    </p:animEffect>
                                    <p:set>
                                      <p:cBhvr>
                                        <p:cTn id="158" dur="1" fill="hold">
                                          <p:stCondLst>
                                            <p:cond delay="499"/>
                                          </p:stCondLst>
                                        </p:cTn>
                                        <p:tgtEl>
                                          <p:spTgt spid="64"/>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65"/>
                                        </p:tgtEl>
                                      </p:cBhvr>
                                    </p:animEffect>
                                    <p:set>
                                      <p:cBhvr>
                                        <p:cTn id="161" dur="1" fill="hold">
                                          <p:stCondLst>
                                            <p:cond delay="499"/>
                                          </p:stCondLst>
                                        </p:cTn>
                                        <p:tgtEl>
                                          <p:spTgt spid="65"/>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66"/>
                                        </p:tgtEl>
                                      </p:cBhvr>
                                    </p:animEffect>
                                    <p:set>
                                      <p:cBhvr>
                                        <p:cTn id="164" dur="1" fill="hold">
                                          <p:stCondLst>
                                            <p:cond delay="499"/>
                                          </p:stCondLst>
                                        </p:cTn>
                                        <p:tgtEl>
                                          <p:spTgt spid="66"/>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67"/>
                                        </p:tgtEl>
                                      </p:cBhvr>
                                    </p:animEffect>
                                    <p:set>
                                      <p:cBhvr>
                                        <p:cTn id="167" dur="1" fill="hold">
                                          <p:stCondLst>
                                            <p:cond delay="499"/>
                                          </p:stCondLst>
                                        </p:cTn>
                                        <p:tgtEl>
                                          <p:spTgt spid="67"/>
                                        </p:tgtEl>
                                        <p:attrNameLst>
                                          <p:attrName>style.visibility</p:attrName>
                                        </p:attrNameLst>
                                      </p:cBhvr>
                                      <p:to>
                                        <p:strVal val="hidden"/>
                                      </p:to>
                                    </p:set>
                                  </p:childTnLst>
                                </p:cTn>
                              </p:par>
                              <p:par>
                                <p:cTn id="168" presetID="10" presetClass="exit" presetSubtype="0" fill="hold" grpId="1" nodeType="withEffect">
                                  <p:stCondLst>
                                    <p:cond delay="0"/>
                                  </p:stCondLst>
                                  <p:childTnLst>
                                    <p:animEffect transition="out" filter="fade">
                                      <p:cBhvr>
                                        <p:cTn id="169" dur="500"/>
                                        <p:tgtEl>
                                          <p:spTgt spid="68"/>
                                        </p:tgtEl>
                                      </p:cBhvr>
                                    </p:animEffect>
                                    <p:set>
                                      <p:cBhvr>
                                        <p:cTn id="170" dur="1" fill="hold">
                                          <p:stCondLst>
                                            <p:cond delay="499"/>
                                          </p:stCondLst>
                                        </p:cTn>
                                        <p:tgtEl>
                                          <p:spTgt spid="68"/>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69"/>
                                        </p:tgtEl>
                                      </p:cBhvr>
                                    </p:animEffect>
                                    <p:set>
                                      <p:cBhvr>
                                        <p:cTn id="173" dur="1" fill="hold">
                                          <p:stCondLst>
                                            <p:cond delay="499"/>
                                          </p:stCondLst>
                                        </p:cTn>
                                        <p:tgtEl>
                                          <p:spTgt spid="69"/>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70"/>
                                        </p:tgtEl>
                                      </p:cBhvr>
                                    </p:animEffect>
                                    <p:set>
                                      <p:cBhvr>
                                        <p:cTn id="176" dur="1" fill="hold">
                                          <p:stCondLst>
                                            <p:cond delay="499"/>
                                          </p:stCondLst>
                                        </p:cTn>
                                        <p:tgtEl>
                                          <p:spTgt spid="70"/>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71"/>
                                        </p:tgtEl>
                                      </p:cBhvr>
                                    </p:animEffect>
                                    <p:set>
                                      <p:cBhvr>
                                        <p:cTn id="179" dur="1" fill="hold">
                                          <p:stCondLst>
                                            <p:cond delay="499"/>
                                          </p:stCondLst>
                                        </p:cTn>
                                        <p:tgtEl>
                                          <p:spTgt spid="71"/>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2"/>
                                        </p:tgtEl>
                                      </p:cBhvr>
                                    </p:animEffect>
                                    <p:set>
                                      <p:cBhvr>
                                        <p:cTn id="182" dur="1" fill="hold">
                                          <p:stCondLst>
                                            <p:cond delay="499"/>
                                          </p:stCondLst>
                                        </p:cTn>
                                        <p:tgtEl>
                                          <p:spTgt spid="72"/>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500"/>
                                        <p:tgtEl>
                                          <p:spTgt spid="73"/>
                                        </p:tgtEl>
                                      </p:cBhvr>
                                    </p:animEffect>
                                    <p:set>
                                      <p:cBhvr>
                                        <p:cTn id="185" dur="1" fill="hold">
                                          <p:stCondLst>
                                            <p:cond delay="499"/>
                                          </p:stCondLst>
                                        </p:cTn>
                                        <p:tgtEl>
                                          <p:spTgt spid="73"/>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500"/>
                                        <p:tgtEl>
                                          <p:spTgt spid="74"/>
                                        </p:tgtEl>
                                      </p:cBhvr>
                                    </p:animEffect>
                                    <p:set>
                                      <p:cBhvr>
                                        <p:cTn id="188" dur="1" fill="hold">
                                          <p:stCondLst>
                                            <p:cond delay="499"/>
                                          </p:stCondLst>
                                        </p:cTn>
                                        <p:tgtEl>
                                          <p:spTgt spid="74"/>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500"/>
                                        <p:tgtEl>
                                          <p:spTgt spid="75"/>
                                        </p:tgtEl>
                                      </p:cBhvr>
                                    </p:animEffect>
                                    <p:set>
                                      <p:cBhvr>
                                        <p:cTn id="191" dur="1" fill="hold">
                                          <p:stCondLst>
                                            <p:cond delay="499"/>
                                          </p:stCondLst>
                                        </p:cTn>
                                        <p:tgtEl>
                                          <p:spTgt spid="75"/>
                                        </p:tgtEl>
                                        <p:attrNameLst>
                                          <p:attrName>style.visibility</p:attrName>
                                        </p:attrNameLst>
                                      </p:cBhvr>
                                      <p:to>
                                        <p:strVal val="hidden"/>
                                      </p:to>
                                    </p:set>
                                  </p:childTnLst>
                                </p:cTn>
                              </p:par>
                              <p:par>
                                <p:cTn id="192" presetID="10" presetClass="exit" presetSubtype="0" fill="hold" grpId="1" nodeType="withEffect">
                                  <p:stCondLst>
                                    <p:cond delay="0"/>
                                  </p:stCondLst>
                                  <p:childTnLst>
                                    <p:animEffect transition="out" filter="fade">
                                      <p:cBhvr>
                                        <p:cTn id="193" dur="500"/>
                                        <p:tgtEl>
                                          <p:spTgt spid="76"/>
                                        </p:tgtEl>
                                      </p:cBhvr>
                                    </p:animEffect>
                                    <p:set>
                                      <p:cBhvr>
                                        <p:cTn id="194" dur="1" fill="hold">
                                          <p:stCondLst>
                                            <p:cond delay="499"/>
                                          </p:stCondLst>
                                        </p:cTn>
                                        <p:tgtEl>
                                          <p:spTgt spid="76"/>
                                        </p:tgtEl>
                                        <p:attrNameLst>
                                          <p:attrName>style.visibility</p:attrName>
                                        </p:attrNameLst>
                                      </p:cBhvr>
                                      <p:to>
                                        <p:strVal val="hidden"/>
                                      </p:to>
                                    </p:set>
                                  </p:childTnLst>
                                </p:cTn>
                              </p:par>
                              <p:par>
                                <p:cTn id="195" presetID="10" presetClass="exit" presetSubtype="0" fill="hold" grpId="1" nodeType="withEffect">
                                  <p:stCondLst>
                                    <p:cond delay="0"/>
                                  </p:stCondLst>
                                  <p:childTnLst>
                                    <p:animEffect transition="out" filter="fade">
                                      <p:cBhvr>
                                        <p:cTn id="196" dur="500"/>
                                        <p:tgtEl>
                                          <p:spTgt spid="77"/>
                                        </p:tgtEl>
                                      </p:cBhvr>
                                    </p:animEffect>
                                    <p:set>
                                      <p:cBhvr>
                                        <p:cTn id="197" dur="1" fill="hold">
                                          <p:stCondLst>
                                            <p:cond delay="499"/>
                                          </p:stCondLst>
                                        </p:cTn>
                                        <p:tgtEl>
                                          <p:spTgt spid="77"/>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42" presetClass="entr" presetSubtype="0" fill="hold" grpId="0" nodeType="clickEffect">
                                  <p:stCondLst>
                                    <p:cond delay="0"/>
                                  </p:stCondLst>
                                  <p:childTnLst>
                                    <p:set>
                                      <p:cBhvr>
                                        <p:cTn id="201" dur="1" fill="hold">
                                          <p:stCondLst>
                                            <p:cond delay="0"/>
                                          </p:stCondLst>
                                        </p:cTn>
                                        <p:tgtEl>
                                          <p:spTgt spid="5"/>
                                        </p:tgtEl>
                                        <p:attrNameLst>
                                          <p:attrName>style.visibility</p:attrName>
                                        </p:attrNameLst>
                                      </p:cBhvr>
                                      <p:to>
                                        <p:strVal val="visible"/>
                                      </p:to>
                                    </p:set>
                                    <p:animEffect transition="in" filter="fade">
                                      <p:cBhvr>
                                        <p:cTn id="202" dur="1000"/>
                                        <p:tgtEl>
                                          <p:spTgt spid="5"/>
                                        </p:tgtEl>
                                      </p:cBhvr>
                                    </p:animEffect>
                                    <p:anim calcmode="lin" valueType="num">
                                      <p:cBhvr>
                                        <p:cTn id="203" dur="1000" fill="hold"/>
                                        <p:tgtEl>
                                          <p:spTgt spid="5"/>
                                        </p:tgtEl>
                                        <p:attrNameLst>
                                          <p:attrName>ppt_x</p:attrName>
                                        </p:attrNameLst>
                                      </p:cBhvr>
                                      <p:tavLst>
                                        <p:tav tm="0">
                                          <p:val>
                                            <p:strVal val="#ppt_x"/>
                                          </p:val>
                                        </p:tav>
                                        <p:tav tm="100000">
                                          <p:val>
                                            <p:strVal val="#ppt_x"/>
                                          </p:val>
                                        </p:tav>
                                      </p:tavLst>
                                    </p:anim>
                                    <p:anim calcmode="lin" valueType="num">
                                      <p:cBhvr>
                                        <p:cTn id="204" dur="1000" fill="hold"/>
                                        <p:tgtEl>
                                          <p:spTgt spid="5"/>
                                        </p:tgtEl>
                                        <p:attrNameLst>
                                          <p:attrName>ppt_y</p:attrName>
                                        </p:attrNameLst>
                                      </p:cBhvr>
                                      <p:tavLst>
                                        <p:tav tm="0">
                                          <p:val>
                                            <p:strVal val="#ppt_y+.1"/>
                                          </p:val>
                                        </p:tav>
                                        <p:tav tm="100000">
                                          <p:val>
                                            <p:strVal val="#ppt_y"/>
                                          </p:val>
                                        </p:tav>
                                      </p:tavLst>
                                    </p:anim>
                                  </p:childTnLst>
                                </p:cTn>
                              </p:par>
                              <p:par>
                                <p:cTn id="205" presetID="10" presetClass="exit" presetSubtype="0" fill="hold" grpId="1" nodeType="withEffect">
                                  <p:stCondLst>
                                    <p:cond delay="0"/>
                                  </p:stCondLst>
                                  <p:childTnLst>
                                    <p:animEffect transition="out" filter="fade">
                                      <p:cBhvr>
                                        <p:cTn id="206" dur="500"/>
                                        <p:tgtEl>
                                          <p:spTgt spid="78"/>
                                        </p:tgtEl>
                                      </p:cBhvr>
                                    </p:animEffect>
                                    <p:set>
                                      <p:cBhvr>
                                        <p:cTn id="207" dur="1" fill="hold">
                                          <p:stCondLst>
                                            <p:cond delay="499"/>
                                          </p:stCondLst>
                                        </p:cTn>
                                        <p:tgtEl>
                                          <p:spTgt spid="78"/>
                                        </p:tgtEl>
                                        <p:attrNameLst>
                                          <p:attrName>style.visibility</p:attrName>
                                        </p:attrNameLst>
                                      </p:cBhvr>
                                      <p:to>
                                        <p:strVal val="hidden"/>
                                      </p:to>
                                    </p:set>
                                  </p:childTnLst>
                                </p:cTn>
                              </p:par>
                              <p:par>
                                <p:cTn id="208" presetID="10" presetClass="exit" presetSubtype="0" fill="hold" grpId="2" nodeType="withEffect">
                                  <p:stCondLst>
                                    <p:cond delay="0"/>
                                  </p:stCondLst>
                                  <p:childTnLst>
                                    <p:animEffect transition="out" filter="fade">
                                      <p:cBhvr>
                                        <p:cTn id="209" dur="500"/>
                                        <p:tgtEl>
                                          <p:spTgt spid="79"/>
                                        </p:tgtEl>
                                      </p:cBhvr>
                                    </p:animEffect>
                                    <p:set>
                                      <p:cBhvr>
                                        <p:cTn id="210"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1" restart="whenNotActive" fill="hold" evtFilter="cancelBubble" nodeType="interactiveSeq">
                <p:stCondLst>
                  <p:cond evt="onClick" delay="0">
                    <p:tgtEl>
                      <p:spTgt spid="17"/>
                    </p:tgtEl>
                  </p:cond>
                </p:stCondLst>
                <p:endSync evt="end" delay="0">
                  <p:rtn val="all"/>
                </p:endSync>
                <p:childTnLst>
                  <p:par>
                    <p:cTn id="212" fill="hold">
                      <p:stCondLst>
                        <p:cond delay="0"/>
                      </p:stCondLst>
                      <p:childTnLst>
                        <p:par>
                          <p:cTn id="213" fill="hold">
                            <p:stCondLst>
                              <p:cond delay="0"/>
                            </p:stCondLst>
                            <p:childTnLst>
                              <p:par>
                                <p:cTn id="214" presetID="10" presetClass="exit" presetSubtype="0" fill="hold" nodeType="clickEffect">
                                  <p:stCondLst>
                                    <p:cond delay="0"/>
                                  </p:stCondLst>
                                  <p:childTnLst>
                                    <p:animEffect transition="out" filter="fade">
                                      <p:cBhvr>
                                        <p:cTn id="215" dur="500"/>
                                        <p:tgtEl>
                                          <p:spTgt spid="3"/>
                                        </p:tgtEl>
                                      </p:cBhvr>
                                    </p:animEffect>
                                    <p:set>
                                      <p:cBhvr>
                                        <p:cTn id="216" dur="1" fill="hold">
                                          <p:stCondLst>
                                            <p:cond delay="499"/>
                                          </p:stCondLst>
                                        </p:cTn>
                                        <p:tgtEl>
                                          <p:spTgt spid="3"/>
                                        </p:tgtEl>
                                        <p:attrNameLst>
                                          <p:attrName>style.visibility</p:attrName>
                                        </p:attrNameLst>
                                      </p:cBhvr>
                                      <p:to>
                                        <p:strVal val="hidden"/>
                                      </p:to>
                                    </p:set>
                                  </p:childTnLst>
                                </p:cTn>
                              </p:par>
                              <p:par>
                                <p:cTn id="217" presetID="10" presetClass="exit" presetSubtype="0" fill="hold" nodeType="withEffect">
                                  <p:stCondLst>
                                    <p:cond delay="0"/>
                                  </p:stCondLst>
                                  <p:childTnLst>
                                    <p:animEffect transition="out" filter="fade">
                                      <p:cBhvr>
                                        <p:cTn id="218" dur="500"/>
                                        <p:tgtEl>
                                          <p:spTgt spid="17"/>
                                        </p:tgtEl>
                                      </p:cBhvr>
                                    </p:animEffect>
                                    <p:set>
                                      <p:cBhvr>
                                        <p:cTn id="219" dur="1" fill="hold">
                                          <p:stCondLst>
                                            <p:cond delay="499"/>
                                          </p:stCondLst>
                                        </p:cTn>
                                        <p:tgtEl>
                                          <p:spTgt spid="17"/>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500"/>
                                        <p:tgtEl>
                                          <p:spTgt spid="5"/>
                                        </p:tgtEl>
                                      </p:cBhvr>
                                    </p:animEffect>
                                    <p:set>
                                      <p:cBhvr>
                                        <p:cTn id="222" dur="1" fill="hold">
                                          <p:stCondLst>
                                            <p:cond delay="499"/>
                                          </p:stCondLst>
                                        </p:cTn>
                                        <p:tgtEl>
                                          <p:spTgt spid="5"/>
                                        </p:tgtEl>
                                        <p:attrNameLst>
                                          <p:attrName>style.visibility</p:attrName>
                                        </p:attrNameLst>
                                      </p:cBhvr>
                                      <p:to>
                                        <p:strVal val="hidden"/>
                                      </p:to>
                                    </p:set>
                                  </p:childTnLst>
                                </p:cTn>
                              </p:par>
                              <p:par>
                                <p:cTn id="223" presetID="1" presetClass="exit" presetSubtype="0" fill="hold" nodeType="withEffect">
                                  <p:stCondLst>
                                    <p:cond delay="0"/>
                                  </p:stCondLst>
                                  <p:childTnLst>
                                    <p:set>
                                      <p:cBhvr>
                                        <p:cTn id="224" dur="1" fill="hold">
                                          <p:stCondLst>
                                            <p:cond delay="0"/>
                                          </p:stCondLst>
                                        </p:cTn>
                                        <p:tgtEl>
                                          <p:spTgt spid="43"/>
                                        </p:tgtEl>
                                        <p:attrNameLst>
                                          <p:attrName>style.visibility</p:attrName>
                                        </p:attrNameLst>
                                      </p:cBhvr>
                                      <p:to>
                                        <p:strVal val="hidden"/>
                                      </p:to>
                                    </p:set>
                                  </p:childTnLst>
                                </p:cTn>
                              </p:par>
                            </p:childTnLst>
                          </p:cTn>
                        </p:par>
                        <p:par>
                          <p:cTn id="225" fill="hold">
                            <p:stCondLst>
                              <p:cond delay="500"/>
                            </p:stCondLst>
                            <p:childTnLst>
                              <p:par>
                                <p:cTn id="226" presetID="10" presetClass="entr" presetSubtype="0" fill="hold" nodeType="afterEffect">
                                  <p:stCondLst>
                                    <p:cond delay="0"/>
                                  </p:stCondLst>
                                  <p:childTnLst>
                                    <p:set>
                                      <p:cBhvr>
                                        <p:cTn id="227" dur="1" fill="hold">
                                          <p:stCondLst>
                                            <p:cond delay="0"/>
                                          </p:stCondLst>
                                        </p:cTn>
                                        <p:tgtEl>
                                          <p:spTgt spid="18"/>
                                        </p:tgtEl>
                                        <p:attrNameLst>
                                          <p:attrName>style.visibility</p:attrName>
                                        </p:attrNameLst>
                                      </p:cBhvr>
                                      <p:to>
                                        <p:strVal val="visible"/>
                                      </p:to>
                                    </p:set>
                                    <p:animEffect transition="in" filter="fade">
                                      <p:cBhvr>
                                        <p:cTn id="228" dur="500"/>
                                        <p:tgtEl>
                                          <p:spTgt spid="18"/>
                                        </p:tgtEl>
                                      </p:cBhvr>
                                    </p:animEffect>
                                  </p:childTnLst>
                                </p:cTn>
                              </p:par>
                            </p:childTnLst>
                          </p:cTn>
                        </p:par>
                        <p:par>
                          <p:cTn id="229" fill="hold">
                            <p:stCondLst>
                              <p:cond delay="1000"/>
                            </p:stCondLst>
                            <p:childTnLst>
                              <p:par>
                                <p:cTn id="230" presetID="23" presetClass="entr" presetSubtype="32" fill="hold" grpId="0" nodeType="afterEffect">
                                  <p:stCondLst>
                                    <p:cond delay="0"/>
                                  </p:stCondLst>
                                  <p:childTnLst>
                                    <p:set>
                                      <p:cBhvr>
                                        <p:cTn id="231" dur="1" fill="hold">
                                          <p:stCondLst>
                                            <p:cond delay="0"/>
                                          </p:stCondLst>
                                        </p:cTn>
                                        <p:tgtEl>
                                          <p:spTgt spid="15"/>
                                        </p:tgtEl>
                                        <p:attrNameLst>
                                          <p:attrName>style.visibility</p:attrName>
                                        </p:attrNameLst>
                                      </p:cBhvr>
                                      <p:to>
                                        <p:strVal val="visible"/>
                                      </p:to>
                                    </p:set>
                                    <p:anim calcmode="lin" valueType="num">
                                      <p:cBhvr>
                                        <p:cTn id="232" dur="500" fill="hold"/>
                                        <p:tgtEl>
                                          <p:spTgt spid="15"/>
                                        </p:tgtEl>
                                        <p:attrNameLst>
                                          <p:attrName>ppt_w</p:attrName>
                                        </p:attrNameLst>
                                      </p:cBhvr>
                                      <p:tavLst>
                                        <p:tav tm="0">
                                          <p:val>
                                            <p:strVal val="4*#ppt_w"/>
                                          </p:val>
                                        </p:tav>
                                        <p:tav tm="100000">
                                          <p:val>
                                            <p:strVal val="#ppt_w"/>
                                          </p:val>
                                        </p:tav>
                                      </p:tavLst>
                                    </p:anim>
                                    <p:anim calcmode="lin" valueType="num">
                                      <p:cBhvr>
                                        <p:cTn id="233" dur="500" fill="hold"/>
                                        <p:tgtEl>
                                          <p:spTgt spid="15"/>
                                        </p:tgtEl>
                                        <p:attrNameLst>
                                          <p:attrName>ppt_h</p:attrName>
                                        </p:attrNameLst>
                                      </p:cBhvr>
                                      <p:tavLst>
                                        <p:tav tm="0">
                                          <p:val>
                                            <p:strVal val="4*#ppt_h"/>
                                          </p:val>
                                        </p:tav>
                                        <p:tav tm="100000">
                                          <p:val>
                                            <p:strVal val="#ppt_h"/>
                                          </p:val>
                                        </p:tav>
                                      </p:tavLst>
                                    </p:anim>
                                  </p:childTnLst>
                                </p:cTn>
                              </p:par>
                              <p:par>
                                <p:cTn id="234" presetID="21" presetClass="emph" presetSubtype="0" repeatCount="indefinite" fill="hold" grpId="1" nodeType="withEffect">
                                  <p:stCondLst>
                                    <p:cond delay="0"/>
                                  </p:stCondLst>
                                  <p:childTnLst>
                                    <p:animClr clrSpc="hsl" dir="cw">
                                      <p:cBhvr override="childStyle">
                                        <p:cTn id="235" dur="500" fill="hold"/>
                                        <p:tgtEl>
                                          <p:spTgt spid="15"/>
                                        </p:tgtEl>
                                        <p:attrNameLst>
                                          <p:attrName>style.color</p:attrName>
                                        </p:attrNameLst>
                                      </p:cBhvr>
                                      <p:by>
                                        <p:hsl h="7200000" s="0" l="0"/>
                                      </p:by>
                                    </p:animClr>
                                    <p:animClr clrSpc="hsl" dir="cw">
                                      <p:cBhvr>
                                        <p:cTn id="236" dur="500" fill="hold"/>
                                        <p:tgtEl>
                                          <p:spTgt spid="15"/>
                                        </p:tgtEl>
                                        <p:attrNameLst>
                                          <p:attrName>fillcolor</p:attrName>
                                        </p:attrNameLst>
                                      </p:cBhvr>
                                      <p:by>
                                        <p:hsl h="7200000" s="0" l="0"/>
                                      </p:by>
                                    </p:animClr>
                                    <p:animClr clrSpc="hsl" dir="cw">
                                      <p:cBhvr>
                                        <p:cTn id="237" dur="500" fill="hold"/>
                                        <p:tgtEl>
                                          <p:spTgt spid="15"/>
                                        </p:tgtEl>
                                        <p:attrNameLst>
                                          <p:attrName>stroke.color</p:attrName>
                                        </p:attrNameLst>
                                      </p:cBhvr>
                                      <p:by>
                                        <p:hsl h="7200000" s="0" l="0"/>
                                      </p:by>
                                    </p:animClr>
                                    <p:set>
                                      <p:cBhvr>
                                        <p:cTn id="238" dur="500" fill="hold"/>
                                        <p:tgtEl>
                                          <p:spTgt spid="15"/>
                                        </p:tgtEl>
                                        <p:attrNameLst>
                                          <p:attrName>fill.type</p:attrName>
                                        </p:attrNameLst>
                                      </p:cBhvr>
                                      <p:to>
                                        <p:strVal val="solid"/>
                                      </p:to>
                                    </p:set>
                                  </p:childTnLst>
                                  <p:subTnLst>
                                    <p:audio>
                                      <p:cMediaNode>
                                        <p:cTn display="0" masterRel="sameClick">
                                          <p:stCondLst>
                                            <p:cond evt="begin" delay="0">
                                              <p:tn val="23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47" grpId="0"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4" grpId="1" animBg="1"/>
      <p:bldP spid="75" grpId="0" animBg="1"/>
      <p:bldP spid="75" grpId="1" animBg="1"/>
      <p:bldP spid="76" grpId="0" animBg="1"/>
      <p:bldP spid="76" grpId="1" animBg="1"/>
      <p:bldP spid="77" grpId="0" animBg="1"/>
      <p:bldP spid="77" grpId="1" animBg="1"/>
      <p:bldP spid="78" grpId="0" animBg="1"/>
      <p:bldP spid="78" grpId="1" animBg="1"/>
      <p:bldP spid="79" grpId="0" animBg="1"/>
      <p:bldP spid="79" grpId="1" animBg="1"/>
      <p:bldP spid="79"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067" y="429419"/>
            <a:ext cx="7359878" cy="4286250"/>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a:solidFill>
                  <a:prstClr val="black"/>
                </a:solidFill>
                <a:latin typeface="Times New Roman" panose="02020603050405020304" pitchFamily="18" charset="0"/>
                <a:cs typeface="Times New Roman" panose="02020603050405020304" pitchFamily="18" charset="0"/>
              </a:rPr>
              <a:t>BACK</a:t>
            </a:r>
          </a:p>
        </p:txBody>
      </p:sp>
      <p:sp>
        <p:nvSpPr>
          <p:cNvPr id="5" name="Rectangle 4"/>
          <p:cNvSpPr/>
          <p:nvPr/>
        </p:nvSpPr>
        <p:spPr>
          <a:xfrm>
            <a:off x="1450529" y="3565051"/>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defRPr/>
            </a:pPr>
            <a:r>
              <a:rPr lang="en-US" sz="2400" b="1" dirty="0">
                <a:solidFill>
                  <a:srgbClr val="FF0000"/>
                </a:solidFill>
                <a:latin typeface="Times New Roman" panose="02020603050405020304" pitchFamily="18" charset="0"/>
                <a:ea typeface="Calibri" panose="020F0502020204030204" pitchFamily="34" charset="0"/>
              </a:rPr>
              <a:t>D. =C10*D10</a:t>
            </a:r>
          </a:p>
          <a:p>
            <a:pPr algn="ctr">
              <a:defRPr/>
            </a:pP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934471" y="1091966"/>
            <a:ext cx="7275068"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3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kẹo</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527393" y="329317"/>
            <a:ext cx="8077584" cy="3217565"/>
            <a:chOff x="703190" y="450458"/>
            <a:chExt cx="10770112" cy="3890642"/>
          </a:xfrm>
        </p:grpSpPr>
        <p:pic>
          <p:nvPicPr>
            <p:cNvPr id="10" name="Picture 8" descr="Clipart Resolution 2551*1795 - Khung Anh Ngo Nghinh - 900x633 PNG Download  - PNGki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6148" b="35685"/>
            <a:stretch/>
          </p:blipFill>
          <p:spPr bwMode="auto">
            <a:xfrm>
              <a:off x="703190" y="495972"/>
              <a:ext cx="10770112" cy="38451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61631" y="450458"/>
              <a:ext cx="9700092" cy="3851854"/>
            </a:xfrm>
            <a:prstGeom prst="rect">
              <a:avLst/>
            </a:prstGeom>
          </p:spPr>
          <p:txBody>
            <a:bodyPr wrap="square">
              <a:spAutoFit/>
            </a:bodyPr>
            <a:lstStyle/>
            <a:p>
              <a:pPr algn="just">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4: Ô E4 </a:t>
              </a:r>
              <a:r>
                <a:rPr lang="en-US" sz="2800" b="1" dirty="0" err="1">
                  <a:solidFill>
                    <a:srgbClr val="FF0000"/>
                  </a:solidFill>
                  <a:effectLst/>
                  <a:latin typeface="Times New Roman" panose="02020603050405020304" pitchFamily="18" charset="0"/>
                  <a:ea typeface="Calibri" panose="020F0502020204030204" pitchFamily="34" charset="0"/>
                </a:rPr>
                <a:t>có</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như</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hình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bên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dưới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nếu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sao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chép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từ</a:t>
              </a:r>
              <a:r>
                <a:rPr lang="en-US" sz="2800" b="1" dirty="0">
                  <a:solidFill>
                    <a:srgbClr val="FF0000"/>
                  </a:solidFill>
                  <a:effectLst/>
                  <a:latin typeface="Times New Roman" panose="02020603050405020304" pitchFamily="18" charset="0"/>
                  <a:ea typeface="Calibri" panose="020F0502020204030204" pitchFamily="34" charset="0"/>
                </a:rPr>
                <a:t> ô E4 sang ô E10 </a:t>
              </a:r>
              <a:r>
                <a:rPr lang="en-US" sz="2800" b="1" dirty="0" err="1">
                  <a:solidFill>
                    <a:srgbClr val="FF0000"/>
                  </a:solidFill>
                  <a:effectLst/>
                  <a:latin typeface="Times New Roman" panose="02020603050405020304" pitchFamily="18" charset="0"/>
                  <a:ea typeface="Calibri" panose="020F0502020204030204" pitchFamily="34" charset="0"/>
                </a:rPr>
                <a:t>thì</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ở ô E10 </a:t>
              </a:r>
              <a:r>
                <a:rPr lang="en-US" sz="2800" b="1" dirty="0" err="1">
                  <a:solidFill>
                    <a:srgbClr val="FF0000"/>
                  </a:solidFill>
                  <a:effectLst/>
                  <a:latin typeface="Times New Roman" panose="02020603050405020304" pitchFamily="18" charset="0"/>
                  <a:ea typeface="Calibri" panose="020F0502020204030204" pitchFamily="34" charset="0"/>
                </a:rPr>
                <a:t>là</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gì</a:t>
              </a:r>
              <a:r>
                <a:rPr lang="en-US" sz="2800" b="1" dirty="0">
                  <a:solidFill>
                    <a:srgbClr val="FF0000"/>
                  </a:solidFill>
                  <a:effectLst/>
                  <a:latin typeface="Times New Roman" panose="02020603050405020304" pitchFamily="18" charset="0"/>
                  <a:ea typeface="Calibri" panose="020F0502020204030204" pitchFamily="34" charset="0"/>
                </a:rPr>
                <a:t>?</a:t>
              </a:r>
            </a:p>
            <a:p>
              <a:pPr algn="just"/>
              <a:endParaRPr lang="en-US" sz="2100" b="1" dirty="0">
                <a:solidFill>
                  <a:srgbClr val="000000"/>
                </a:solidFill>
                <a:latin typeface="Times New Roman" panose="02020603050405020304" pitchFamily="18" charset="0"/>
                <a:ea typeface="Calibri" panose="020F0502020204030204" pitchFamily="34" charset="0"/>
              </a:endParaRPr>
            </a:p>
            <a:p>
              <a:pPr algn="just"/>
              <a:endParaRPr lang="en-US" sz="2100" b="1" dirty="0">
                <a:solidFill>
                  <a:srgbClr val="000000"/>
                </a:solidFill>
                <a:effectLst/>
                <a:latin typeface="Times New Roman" panose="02020603050405020304" pitchFamily="18" charset="0"/>
                <a:ea typeface="Calibri" panose="020F0502020204030204" pitchFamily="34" charset="0"/>
              </a:endParaRPr>
            </a:p>
            <a:p>
              <a:pPr algn="just"/>
              <a:endParaRPr lang="en-US" sz="1800" dirty="0">
                <a:solidFill>
                  <a:srgbClr val="000000"/>
                </a:solidFill>
                <a:effectLst/>
                <a:latin typeface="Times New Roman" panose="02020603050405020304" pitchFamily="18" charset="0"/>
                <a:ea typeface="Calibri" panose="020F0502020204030204" pitchFamily="34" charset="0"/>
              </a:endParaRPr>
            </a:p>
            <a:p>
              <a:pPr algn="just"/>
              <a:r>
                <a:rPr lang="en-US" b="1" dirty="0">
                  <a:solidFill>
                    <a:srgbClr val="000000"/>
                  </a:solidFill>
                  <a:latin typeface="Times New Roman" panose="02020603050405020304" pitchFamily="18" charset="0"/>
                  <a:ea typeface="Calibri" panose="020F0502020204030204" pitchFamily="34" charset="0"/>
                </a:rPr>
                <a:t>	</a:t>
              </a:r>
              <a:r>
                <a:rPr lang="en-US" sz="2600" b="1" dirty="0">
                  <a:solidFill>
                    <a:srgbClr val="000000"/>
                  </a:solidFill>
                  <a:effectLst/>
                  <a:latin typeface="Times New Roman" panose="02020603050405020304" pitchFamily="18" charset="0"/>
                  <a:ea typeface="Calibri" panose="020F0502020204030204" pitchFamily="34" charset="0"/>
                </a:rPr>
                <a:t>A. =C4*D10		B. =C5*D5</a:t>
              </a:r>
            </a:p>
            <a:p>
              <a:pPr algn="just"/>
              <a:r>
                <a:rPr lang="en-US" sz="2600" b="1" dirty="0">
                  <a:solidFill>
                    <a:srgbClr val="000000"/>
                  </a:solidFill>
                  <a:effectLst/>
                  <a:latin typeface="Times New Roman" panose="02020603050405020304" pitchFamily="18" charset="0"/>
                  <a:ea typeface="Calibri" panose="020F0502020204030204" pitchFamily="34" charset="0"/>
                </a:rPr>
                <a:t>	C. =C4*D4		</a:t>
              </a:r>
              <a:r>
                <a:rPr lang="en-US" sz="2600" b="1" dirty="0">
                  <a:solidFill>
                    <a:schemeClr val="accent6"/>
                  </a:solidFill>
                  <a:effectLst/>
                  <a:latin typeface="Times New Roman" panose="02020603050405020304" pitchFamily="18" charset="0"/>
                  <a:ea typeface="Calibri" panose="020F0502020204030204" pitchFamily="34" charset="0"/>
                </a:rPr>
                <a:t>D. =C10*D10</a:t>
              </a:r>
            </a:p>
          </p:txBody>
        </p:sp>
      </p:grpSp>
      <p:sp>
        <p:nvSpPr>
          <p:cNvPr id="11" name="Rectangle: Rounded Corners 3"/>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2" name="Rectangle: Rounded Corners 154"/>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3" name="Rectangle: Rounded Corners 155"/>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4" name="Rectangle: Rounded Corners 156"/>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6" name="Rectangle: Rounded Corners 157"/>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p:cNvSpPr/>
          <p:nvPr/>
        </p:nvSpPr>
        <p:spPr>
          <a:xfrm>
            <a:off x="3410220" y="3648447"/>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pic>
        <p:nvPicPr>
          <p:cNvPr id="47" name="Picture 46">
            <a:extLst>
              <a:ext uri="{FF2B5EF4-FFF2-40B4-BE49-F238E27FC236}">
                <a16:creationId xmlns:a16="http://schemas.microsoft.com/office/drawing/2014/main" id="{E603B441-5FE6-0B56-F2EB-6896664550FB}"/>
              </a:ext>
            </a:extLst>
          </p:cNvPr>
          <p:cNvPicPr>
            <a:picLocks noChangeAspect="1"/>
          </p:cNvPicPr>
          <p:nvPr/>
        </p:nvPicPr>
        <p:blipFill>
          <a:blip r:embed="rId8"/>
          <a:stretch>
            <a:fillRect/>
          </a:stretch>
        </p:blipFill>
        <p:spPr>
          <a:xfrm>
            <a:off x="4680012" y="1286510"/>
            <a:ext cx="3277032" cy="127109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2"/>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999"/>
                                          </p:stCondLst>
                                        </p:cTn>
                                        <p:tgtEl>
                                          <p:spTgt spid="13"/>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999"/>
                                          </p:stCondLst>
                                        </p:cTn>
                                        <p:tgtEl>
                                          <p:spTgt spid="14"/>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999"/>
                                          </p:stCondLst>
                                        </p:cTn>
                                        <p:tgtEl>
                                          <p:spTgt spid="16"/>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999"/>
                                          </p:stCondLst>
                                        </p:cTn>
                                        <p:tgtEl>
                                          <p:spTgt spid="19"/>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999"/>
                                          </p:stCondLst>
                                        </p:cTn>
                                        <p:tgtEl>
                                          <p:spTgt spid="20"/>
                                        </p:tgtEl>
                                        <p:attrNameLst>
                                          <p:attrName>style.visibility</p:attrName>
                                        </p:attrNameLst>
                                      </p:cBhvr>
                                      <p:to>
                                        <p:strVal val="visible"/>
                                      </p:to>
                                    </p:set>
                                  </p:childTnLst>
                                </p:cTn>
                              </p:par>
                            </p:childTnLst>
                          </p:cTn>
                        </p:par>
                        <p:par>
                          <p:cTn id="26" fill="hold">
                            <p:stCondLst>
                              <p:cond delay="6000"/>
                            </p:stCondLst>
                            <p:childTnLst>
                              <p:par>
                                <p:cTn id="27" presetID="1" presetClass="entr" presetSubtype="0" fill="hold" grpId="0" nodeType="afterEffect">
                                  <p:stCondLst>
                                    <p:cond delay="0"/>
                                  </p:stCondLst>
                                  <p:childTnLst>
                                    <p:set>
                                      <p:cBhvr>
                                        <p:cTn id="28" dur="1" fill="hold">
                                          <p:stCondLst>
                                            <p:cond delay="999"/>
                                          </p:stCondLst>
                                        </p:cTn>
                                        <p:tgtEl>
                                          <p:spTgt spid="21"/>
                                        </p:tgtEl>
                                        <p:attrNameLst>
                                          <p:attrName>style.visibility</p:attrName>
                                        </p:attrNameLst>
                                      </p:cBhvr>
                                      <p:to>
                                        <p:strVal val="visible"/>
                                      </p:to>
                                    </p:set>
                                  </p:childTnLst>
                                </p:cTn>
                              </p:par>
                            </p:childTnLst>
                          </p:cTn>
                        </p:par>
                        <p:par>
                          <p:cTn id="29" fill="hold">
                            <p:stCondLst>
                              <p:cond delay="7000"/>
                            </p:stCondLst>
                            <p:childTnLst>
                              <p:par>
                                <p:cTn id="30" presetID="1" presetClass="entr" presetSubtype="0" fill="hold" grpId="0" nodeType="afterEffect">
                                  <p:stCondLst>
                                    <p:cond delay="0"/>
                                  </p:stCondLst>
                                  <p:childTnLst>
                                    <p:set>
                                      <p:cBhvr>
                                        <p:cTn id="31" dur="1" fill="hold">
                                          <p:stCondLst>
                                            <p:cond delay="999"/>
                                          </p:stCondLst>
                                        </p:cTn>
                                        <p:tgtEl>
                                          <p:spTgt spid="22"/>
                                        </p:tgtEl>
                                        <p:attrNameLst>
                                          <p:attrName>style.visibility</p:attrName>
                                        </p:attrNameLst>
                                      </p:cBhvr>
                                      <p:to>
                                        <p:strVal val="visible"/>
                                      </p:to>
                                    </p:set>
                                  </p:childTnLst>
                                </p:cTn>
                              </p:par>
                            </p:childTnLst>
                          </p:cTn>
                        </p:par>
                        <p:par>
                          <p:cTn id="32" fill="hold">
                            <p:stCondLst>
                              <p:cond delay="8000"/>
                            </p:stCondLst>
                            <p:childTnLst>
                              <p:par>
                                <p:cTn id="33" presetID="1" presetClass="entr" presetSubtype="0" fill="hold" grpId="0" nodeType="afterEffect">
                                  <p:stCondLst>
                                    <p:cond delay="0"/>
                                  </p:stCondLst>
                                  <p:childTnLst>
                                    <p:set>
                                      <p:cBhvr>
                                        <p:cTn id="34" dur="1" fill="hold">
                                          <p:stCondLst>
                                            <p:cond delay="999"/>
                                          </p:stCondLst>
                                        </p:cTn>
                                        <p:tgtEl>
                                          <p:spTgt spid="23"/>
                                        </p:tgtEl>
                                        <p:attrNameLst>
                                          <p:attrName>style.visibility</p:attrName>
                                        </p:attrNameLst>
                                      </p:cBhvr>
                                      <p:to>
                                        <p:strVal val="visible"/>
                                      </p:to>
                                    </p:set>
                                  </p:childTnLst>
                                </p:cTn>
                              </p:par>
                            </p:childTnLst>
                          </p:cTn>
                        </p:par>
                        <p:par>
                          <p:cTn id="35" fill="hold">
                            <p:stCondLst>
                              <p:cond delay="9000"/>
                            </p:stCondLst>
                            <p:childTnLst>
                              <p:par>
                                <p:cTn id="36" presetID="1" presetClass="entr" presetSubtype="0" fill="hold" grpId="0" nodeType="afterEffect">
                                  <p:stCondLst>
                                    <p:cond delay="0"/>
                                  </p:stCondLst>
                                  <p:childTnLst>
                                    <p:set>
                                      <p:cBhvr>
                                        <p:cTn id="37" dur="1" fill="hold">
                                          <p:stCondLst>
                                            <p:cond delay="999"/>
                                          </p:stCondLst>
                                        </p:cTn>
                                        <p:tgtEl>
                                          <p:spTgt spid="24"/>
                                        </p:tgtEl>
                                        <p:attrNameLst>
                                          <p:attrName>style.visibility</p:attrName>
                                        </p:attrNameLst>
                                      </p:cBhvr>
                                      <p:to>
                                        <p:strVal val="visible"/>
                                      </p:to>
                                    </p:set>
                                  </p:childTnLst>
                                </p:cTn>
                              </p:par>
                            </p:childTnLst>
                          </p:cTn>
                        </p:par>
                        <p:par>
                          <p:cTn id="38" fill="hold">
                            <p:stCondLst>
                              <p:cond delay="10000"/>
                            </p:stCondLst>
                            <p:childTnLst>
                              <p:par>
                                <p:cTn id="39" presetID="1" presetClass="entr" presetSubtype="0" fill="hold" grpId="0" nodeType="afterEffect">
                                  <p:stCondLst>
                                    <p:cond delay="0"/>
                                  </p:stCondLst>
                                  <p:childTnLst>
                                    <p:set>
                                      <p:cBhvr>
                                        <p:cTn id="40" dur="1" fill="hold">
                                          <p:stCondLst>
                                            <p:cond delay="999"/>
                                          </p:stCondLst>
                                        </p:cTn>
                                        <p:tgtEl>
                                          <p:spTgt spid="25"/>
                                        </p:tgtEl>
                                        <p:attrNameLst>
                                          <p:attrName>style.visibility</p:attrName>
                                        </p:attrNameLst>
                                      </p:cBhvr>
                                      <p:to>
                                        <p:strVal val="visible"/>
                                      </p:to>
                                    </p:set>
                                  </p:childTnLst>
                                </p:cTn>
                              </p:par>
                            </p:childTnLst>
                          </p:cTn>
                        </p:par>
                        <p:par>
                          <p:cTn id="41" fill="hold">
                            <p:stCondLst>
                              <p:cond delay="11000"/>
                            </p:stCondLst>
                            <p:childTnLst>
                              <p:par>
                                <p:cTn id="42" presetID="1" presetClass="entr" presetSubtype="0" fill="hold" grpId="0" nodeType="afterEffect">
                                  <p:stCondLst>
                                    <p:cond delay="0"/>
                                  </p:stCondLst>
                                  <p:childTnLst>
                                    <p:set>
                                      <p:cBhvr>
                                        <p:cTn id="43" dur="1" fill="hold">
                                          <p:stCondLst>
                                            <p:cond delay="999"/>
                                          </p:stCondLst>
                                        </p:cTn>
                                        <p:tgtEl>
                                          <p:spTgt spid="26"/>
                                        </p:tgtEl>
                                        <p:attrNameLst>
                                          <p:attrName>style.visibility</p:attrName>
                                        </p:attrNameLst>
                                      </p:cBhvr>
                                      <p:to>
                                        <p:strVal val="visible"/>
                                      </p:to>
                                    </p:set>
                                  </p:childTnLst>
                                </p:cTn>
                              </p:par>
                            </p:childTnLst>
                          </p:cTn>
                        </p:par>
                        <p:par>
                          <p:cTn id="44" fill="hold">
                            <p:stCondLst>
                              <p:cond delay="12000"/>
                            </p:stCondLst>
                            <p:childTnLst>
                              <p:par>
                                <p:cTn id="45" presetID="1" presetClass="entr" presetSubtype="0" fill="hold" grpId="0" nodeType="afterEffect">
                                  <p:stCondLst>
                                    <p:cond delay="0"/>
                                  </p:stCondLst>
                                  <p:childTnLst>
                                    <p:set>
                                      <p:cBhvr>
                                        <p:cTn id="46" dur="1" fill="hold">
                                          <p:stCondLst>
                                            <p:cond delay="999"/>
                                          </p:stCondLst>
                                        </p:cTn>
                                        <p:tgtEl>
                                          <p:spTgt spid="27"/>
                                        </p:tgtEl>
                                        <p:attrNameLst>
                                          <p:attrName>style.visibility</p:attrName>
                                        </p:attrNameLst>
                                      </p:cBhvr>
                                      <p:to>
                                        <p:strVal val="visible"/>
                                      </p:to>
                                    </p:set>
                                  </p:childTnLst>
                                </p:cTn>
                              </p:par>
                            </p:childTnLst>
                          </p:cTn>
                        </p:par>
                        <p:par>
                          <p:cTn id="47" fill="hold">
                            <p:stCondLst>
                              <p:cond delay="13000"/>
                            </p:stCondLst>
                            <p:childTnLst>
                              <p:par>
                                <p:cTn id="48" presetID="1" presetClass="entr" presetSubtype="0" fill="hold" grpId="0" nodeType="afterEffect">
                                  <p:stCondLst>
                                    <p:cond delay="0"/>
                                  </p:stCondLst>
                                  <p:childTnLst>
                                    <p:set>
                                      <p:cBhvr>
                                        <p:cTn id="49" dur="1" fill="hold">
                                          <p:stCondLst>
                                            <p:cond delay="999"/>
                                          </p:stCondLst>
                                        </p:cTn>
                                        <p:tgtEl>
                                          <p:spTgt spid="28"/>
                                        </p:tgtEl>
                                        <p:attrNameLst>
                                          <p:attrName>style.visibility</p:attrName>
                                        </p:attrNameLst>
                                      </p:cBhvr>
                                      <p:to>
                                        <p:strVal val="visible"/>
                                      </p:to>
                                    </p:set>
                                  </p:childTnLst>
                                </p:cTn>
                              </p:par>
                            </p:childTnLst>
                          </p:cTn>
                        </p:par>
                        <p:par>
                          <p:cTn id="50" fill="hold">
                            <p:stCondLst>
                              <p:cond delay="14000"/>
                            </p:stCondLst>
                            <p:childTnLst>
                              <p:par>
                                <p:cTn id="51" presetID="1" presetClass="entr" presetSubtype="0" fill="hold" grpId="0" nodeType="afterEffect">
                                  <p:stCondLst>
                                    <p:cond delay="0"/>
                                  </p:stCondLst>
                                  <p:childTnLst>
                                    <p:set>
                                      <p:cBhvr>
                                        <p:cTn id="52" dur="1" fill="hold">
                                          <p:stCondLst>
                                            <p:cond delay="999"/>
                                          </p:stCondLst>
                                        </p:cTn>
                                        <p:tgtEl>
                                          <p:spTgt spid="29"/>
                                        </p:tgtEl>
                                        <p:attrNameLst>
                                          <p:attrName>style.visibility</p:attrName>
                                        </p:attrNameLst>
                                      </p:cBhvr>
                                      <p:to>
                                        <p:strVal val="visible"/>
                                      </p:to>
                                    </p:set>
                                  </p:childTnLst>
                                </p:cTn>
                              </p:par>
                            </p:childTnLst>
                          </p:cTn>
                        </p:par>
                        <p:par>
                          <p:cTn id="53" fill="hold">
                            <p:stCondLst>
                              <p:cond delay="15000"/>
                            </p:stCondLst>
                            <p:childTnLst>
                              <p:par>
                                <p:cTn id="54" presetID="1" presetClass="entr" presetSubtype="0" fill="hold" grpId="0" nodeType="afterEffect">
                                  <p:stCondLst>
                                    <p:cond delay="0"/>
                                  </p:stCondLst>
                                  <p:childTnLst>
                                    <p:set>
                                      <p:cBhvr>
                                        <p:cTn id="55" dur="1" fill="hold">
                                          <p:stCondLst>
                                            <p:cond delay="999"/>
                                          </p:stCondLst>
                                        </p:cTn>
                                        <p:tgtEl>
                                          <p:spTgt spid="30"/>
                                        </p:tgtEl>
                                        <p:attrNameLst>
                                          <p:attrName>style.visibility</p:attrName>
                                        </p:attrNameLst>
                                      </p:cBhvr>
                                      <p:to>
                                        <p:strVal val="visible"/>
                                      </p:to>
                                    </p:set>
                                  </p:childTnLst>
                                </p:cTn>
                              </p:par>
                            </p:childTnLst>
                          </p:cTn>
                        </p:par>
                        <p:par>
                          <p:cTn id="56" fill="hold">
                            <p:stCondLst>
                              <p:cond delay="16000"/>
                            </p:stCondLst>
                            <p:childTnLst>
                              <p:par>
                                <p:cTn id="57" presetID="1" presetClass="entr" presetSubtype="0" fill="hold" grpId="0" nodeType="afterEffect">
                                  <p:stCondLst>
                                    <p:cond delay="0"/>
                                  </p:stCondLst>
                                  <p:childTnLst>
                                    <p:set>
                                      <p:cBhvr>
                                        <p:cTn id="58" dur="1" fill="hold">
                                          <p:stCondLst>
                                            <p:cond delay="999"/>
                                          </p:stCondLst>
                                        </p:cTn>
                                        <p:tgtEl>
                                          <p:spTgt spid="31"/>
                                        </p:tgtEl>
                                        <p:attrNameLst>
                                          <p:attrName>style.visibility</p:attrName>
                                        </p:attrNameLst>
                                      </p:cBhvr>
                                      <p:to>
                                        <p:strVal val="visible"/>
                                      </p:to>
                                    </p:set>
                                  </p:childTnLst>
                                </p:cTn>
                              </p:par>
                            </p:childTnLst>
                          </p:cTn>
                        </p:par>
                        <p:par>
                          <p:cTn id="59" fill="hold">
                            <p:stCondLst>
                              <p:cond delay="17000"/>
                            </p:stCondLst>
                            <p:childTnLst>
                              <p:par>
                                <p:cTn id="60" presetID="1" presetClass="entr" presetSubtype="0" fill="hold" grpId="0" nodeType="afterEffect">
                                  <p:stCondLst>
                                    <p:cond delay="0"/>
                                  </p:stCondLst>
                                  <p:childTnLst>
                                    <p:set>
                                      <p:cBhvr>
                                        <p:cTn id="61" dur="1" fill="hold">
                                          <p:stCondLst>
                                            <p:cond delay="999"/>
                                          </p:stCondLst>
                                        </p:cTn>
                                        <p:tgtEl>
                                          <p:spTgt spid="32"/>
                                        </p:tgtEl>
                                        <p:attrNameLst>
                                          <p:attrName>style.visibility</p:attrName>
                                        </p:attrNameLst>
                                      </p:cBhvr>
                                      <p:to>
                                        <p:strVal val="visible"/>
                                      </p:to>
                                    </p:set>
                                  </p:childTnLst>
                                </p:cTn>
                              </p:par>
                            </p:childTnLst>
                          </p:cTn>
                        </p:par>
                        <p:par>
                          <p:cTn id="62" fill="hold">
                            <p:stCondLst>
                              <p:cond delay="18000"/>
                            </p:stCondLst>
                            <p:childTnLst>
                              <p:par>
                                <p:cTn id="63" presetID="1" presetClass="entr" presetSubtype="0" fill="hold" grpId="0" nodeType="afterEffect">
                                  <p:stCondLst>
                                    <p:cond delay="0"/>
                                  </p:stCondLst>
                                  <p:childTnLst>
                                    <p:set>
                                      <p:cBhvr>
                                        <p:cTn id="64" dur="1" fill="hold">
                                          <p:stCondLst>
                                            <p:cond delay="999"/>
                                          </p:stCondLst>
                                        </p:cTn>
                                        <p:tgtEl>
                                          <p:spTgt spid="33"/>
                                        </p:tgtEl>
                                        <p:attrNameLst>
                                          <p:attrName>style.visibility</p:attrName>
                                        </p:attrNameLst>
                                      </p:cBhvr>
                                      <p:to>
                                        <p:strVal val="visible"/>
                                      </p:to>
                                    </p:set>
                                  </p:childTnLst>
                                </p:cTn>
                              </p:par>
                            </p:childTnLst>
                          </p:cTn>
                        </p:par>
                        <p:par>
                          <p:cTn id="65" fill="hold">
                            <p:stCondLst>
                              <p:cond delay="19000"/>
                            </p:stCondLst>
                            <p:childTnLst>
                              <p:par>
                                <p:cTn id="66" presetID="1" presetClass="entr" presetSubtype="0" fill="hold" grpId="0" nodeType="afterEffect">
                                  <p:stCondLst>
                                    <p:cond delay="0"/>
                                  </p:stCondLst>
                                  <p:childTnLst>
                                    <p:set>
                                      <p:cBhvr>
                                        <p:cTn id="67" dur="1" fill="hold">
                                          <p:stCondLst>
                                            <p:cond delay="999"/>
                                          </p:stCondLst>
                                        </p:cTn>
                                        <p:tgtEl>
                                          <p:spTgt spid="34"/>
                                        </p:tgtEl>
                                        <p:attrNameLst>
                                          <p:attrName>style.visibility</p:attrName>
                                        </p:attrNameLst>
                                      </p:cBhvr>
                                      <p:to>
                                        <p:strVal val="visible"/>
                                      </p:to>
                                    </p:set>
                                  </p:childTnLst>
                                </p:cTn>
                              </p:par>
                            </p:childTnLst>
                          </p:cTn>
                        </p:par>
                        <p:par>
                          <p:cTn id="68" fill="hold">
                            <p:stCondLst>
                              <p:cond delay="20000"/>
                            </p:stCondLst>
                            <p:childTnLst>
                              <p:par>
                                <p:cTn id="69" presetID="1" presetClass="entr" presetSubtype="0" fill="hold" grpId="0" nodeType="afterEffect">
                                  <p:stCondLst>
                                    <p:cond delay="0"/>
                                  </p:stCondLst>
                                  <p:childTnLst>
                                    <p:set>
                                      <p:cBhvr>
                                        <p:cTn id="70" dur="1" fill="hold">
                                          <p:stCondLst>
                                            <p:cond delay="999"/>
                                          </p:stCondLst>
                                        </p:cTn>
                                        <p:tgtEl>
                                          <p:spTgt spid="35"/>
                                        </p:tgtEl>
                                        <p:attrNameLst>
                                          <p:attrName>style.visibility</p:attrName>
                                        </p:attrNameLst>
                                      </p:cBhvr>
                                      <p:to>
                                        <p:strVal val="visible"/>
                                      </p:to>
                                    </p:set>
                                  </p:childTnLst>
                                </p:cTn>
                              </p:par>
                            </p:childTnLst>
                          </p:cTn>
                        </p:par>
                        <p:par>
                          <p:cTn id="71" fill="hold">
                            <p:stCondLst>
                              <p:cond delay="21000"/>
                            </p:stCondLst>
                            <p:childTnLst>
                              <p:par>
                                <p:cTn id="72" presetID="1" presetClass="entr" presetSubtype="0" fill="hold" grpId="0" nodeType="afterEffect">
                                  <p:stCondLst>
                                    <p:cond delay="0"/>
                                  </p:stCondLst>
                                  <p:childTnLst>
                                    <p:set>
                                      <p:cBhvr>
                                        <p:cTn id="73" dur="1" fill="hold">
                                          <p:stCondLst>
                                            <p:cond delay="999"/>
                                          </p:stCondLst>
                                        </p:cTn>
                                        <p:tgtEl>
                                          <p:spTgt spid="36"/>
                                        </p:tgtEl>
                                        <p:attrNameLst>
                                          <p:attrName>style.visibility</p:attrName>
                                        </p:attrNameLst>
                                      </p:cBhvr>
                                      <p:to>
                                        <p:strVal val="visible"/>
                                      </p:to>
                                    </p:set>
                                  </p:childTnLst>
                                </p:cTn>
                              </p:par>
                            </p:childTnLst>
                          </p:cTn>
                        </p:par>
                        <p:par>
                          <p:cTn id="74" fill="hold">
                            <p:stCondLst>
                              <p:cond delay="22000"/>
                            </p:stCondLst>
                            <p:childTnLst>
                              <p:par>
                                <p:cTn id="75" presetID="1" presetClass="entr" presetSubtype="0" fill="hold" grpId="0" nodeType="afterEffect">
                                  <p:stCondLst>
                                    <p:cond delay="0"/>
                                  </p:stCondLst>
                                  <p:childTnLst>
                                    <p:set>
                                      <p:cBhvr>
                                        <p:cTn id="76" dur="1" fill="hold">
                                          <p:stCondLst>
                                            <p:cond delay="999"/>
                                          </p:stCondLst>
                                        </p:cTn>
                                        <p:tgtEl>
                                          <p:spTgt spid="37"/>
                                        </p:tgtEl>
                                        <p:attrNameLst>
                                          <p:attrName>style.visibility</p:attrName>
                                        </p:attrNameLst>
                                      </p:cBhvr>
                                      <p:to>
                                        <p:strVal val="visible"/>
                                      </p:to>
                                    </p:set>
                                  </p:childTnLst>
                                </p:cTn>
                              </p:par>
                            </p:childTnLst>
                          </p:cTn>
                        </p:par>
                        <p:par>
                          <p:cTn id="77" fill="hold">
                            <p:stCondLst>
                              <p:cond delay="23000"/>
                            </p:stCondLst>
                            <p:childTnLst>
                              <p:par>
                                <p:cTn id="78" presetID="1" presetClass="entr" presetSubtype="0" fill="hold" grpId="0" nodeType="afterEffect">
                                  <p:stCondLst>
                                    <p:cond delay="0"/>
                                  </p:stCondLst>
                                  <p:childTnLst>
                                    <p:set>
                                      <p:cBhvr>
                                        <p:cTn id="79" dur="1" fill="hold">
                                          <p:stCondLst>
                                            <p:cond delay="999"/>
                                          </p:stCondLst>
                                        </p:cTn>
                                        <p:tgtEl>
                                          <p:spTgt spid="38"/>
                                        </p:tgtEl>
                                        <p:attrNameLst>
                                          <p:attrName>style.visibility</p:attrName>
                                        </p:attrNameLst>
                                      </p:cBhvr>
                                      <p:to>
                                        <p:strVal val="visible"/>
                                      </p:to>
                                    </p:set>
                                  </p:childTnLst>
                                </p:cTn>
                              </p:par>
                            </p:childTnLst>
                          </p:cTn>
                        </p:par>
                        <p:par>
                          <p:cTn id="80" fill="hold">
                            <p:stCondLst>
                              <p:cond delay="24000"/>
                            </p:stCondLst>
                            <p:childTnLst>
                              <p:par>
                                <p:cTn id="81" presetID="1" presetClass="entr" presetSubtype="0" fill="hold" grpId="0" nodeType="afterEffect">
                                  <p:stCondLst>
                                    <p:cond delay="0"/>
                                  </p:stCondLst>
                                  <p:childTnLst>
                                    <p:set>
                                      <p:cBhvr>
                                        <p:cTn id="82" dur="1" fill="hold">
                                          <p:stCondLst>
                                            <p:cond delay="999"/>
                                          </p:stCondLst>
                                        </p:cTn>
                                        <p:tgtEl>
                                          <p:spTgt spid="39"/>
                                        </p:tgtEl>
                                        <p:attrNameLst>
                                          <p:attrName>style.visibility</p:attrName>
                                        </p:attrNameLst>
                                      </p:cBhvr>
                                      <p:to>
                                        <p:strVal val="visible"/>
                                      </p:to>
                                    </p:set>
                                  </p:childTnLst>
                                </p:cTn>
                              </p:par>
                            </p:childTnLst>
                          </p:cTn>
                        </p:par>
                        <p:par>
                          <p:cTn id="83" fill="hold">
                            <p:stCondLst>
                              <p:cond delay="25000"/>
                            </p:stCondLst>
                            <p:childTnLst>
                              <p:par>
                                <p:cTn id="84" presetID="1" presetClass="entr" presetSubtype="0" fill="hold" grpId="0" nodeType="afterEffect">
                                  <p:stCondLst>
                                    <p:cond delay="0"/>
                                  </p:stCondLst>
                                  <p:childTnLst>
                                    <p:set>
                                      <p:cBhvr>
                                        <p:cTn id="85" dur="1" fill="hold">
                                          <p:stCondLst>
                                            <p:cond delay="999"/>
                                          </p:stCondLst>
                                        </p:cTn>
                                        <p:tgtEl>
                                          <p:spTgt spid="40"/>
                                        </p:tgtEl>
                                        <p:attrNameLst>
                                          <p:attrName>style.visibility</p:attrName>
                                        </p:attrNameLst>
                                      </p:cBhvr>
                                      <p:to>
                                        <p:strVal val="visible"/>
                                      </p:to>
                                    </p:set>
                                  </p:childTnLst>
                                </p:cTn>
                              </p:par>
                            </p:childTnLst>
                          </p:cTn>
                        </p:par>
                        <p:par>
                          <p:cTn id="86" fill="hold">
                            <p:stCondLst>
                              <p:cond delay="26000"/>
                            </p:stCondLst>
                            <p:childTnLst>
                              <p:par>
                                <p:cTn id="87" presetID="1" presetClass="entr" presetSubtype="0" fill="hold" grpId="0" nodeType="afterEffect">
                                  <p:stCondLst>
                                    <p:cond delay="0"/>
                                  </p:stCondLst>
                                  <p:childTnLst>
                                    <p:set>
                                      <p:cBhvr>
                                        <p:cTn id="88" dur="1" fill="hold">
                                          <p:stCondLst>
                                            <p:cond delay="999"/>
                                          </p:stCondLst>
                                        </p:cTn>
                                        <p:tgtEl>
                                          <p:spTgt spid="41"/>
                                        </p:tgtEl>
                                        <p:attrNameLst>
                                          <p:attrName>style.visibility</p:attrName>
                                        </p:attrNameLst>
                                      </p:cBhvr>
                                      <p:to>
                                        <p:strVal val="visible"/>
                                      </p:to>
                                    </p:set>
                                  </p:childTnLst>
                                </p:cTn>
                              </p:par>
                            </p:childTnLst>
                          </p:cTn>
                        </p:par>
                        <p:par>
                          <p:cTn id="89" fill="hold">
                            <p:stCondLst>
                              <p:cond delay="27000"/>
                            </p:stCondLst>
                            <p:childTnLst>
                              <p:par>
                                <p:cTn id="90" presetID="1" presetClass="entr" presetSubtype="0" fill="hold" grpId="0" nodeType="afterEffect">
                                  <p:stCondLst>
                                    <p:cond delay="0"/>
                                  </p:stCondLst>
                                  <p:childTnLst>
                                    <p:set>
                                      <p:cBhvr>
                                        <p:cTn id="91" dur="1" fill="hold">
                                          <p:stCondLst>
                                            <p:cond delay="999"/>
                                          </p:stCondLst>
                                        </p:cTn>
                                        <p:tgtEl>
                                          <p:spTgt spid="42"/>
                                        </p:tgtEl>
                                        <p:attrNameLst>
                                          <p:attrName>style.visibility</p:attrName>
                                        </p:attrNameLst>
                                      </p:cBhvr>
                                      <p:to>
                                        <p:strVal val="visible"/>
                                      </p:to>
                                    </p:set>
                                  </p:childTnLst>
                                </p:cTn>
                              </p:par>
                            </p:childTnLst>
                          </p:cTn>
                        </p:par>
                        <p:par>
                          <p:cTn id="92" fill="hold">
                            <p:stCondLst>
                              <p:cond delay="28000"/>
                            </p:stCondLst>
                            <p:childTnLst>
                              <p:par>
                                <p:cTn id="93" presetID="1" presetClass="entr" presetSubtype="0" fill="hold" grpId="0" nodeType="afterEffect">
                                  <p:stCondLst>
                                    <p:cond delay="0"/>
                                  </p:stCondLst>
                                  <p:childTnLst>
                                    <p:set>
                                      <p:cBhvr>
                                        <p:cTn id="94" dur="1" fill="hold">
                                          <p:stCondLst>
                                            <p:cond delay="999"/>
                                          </p:stCondLst>
                                        </p:cTn>
                                        <p:tgtEl>
                                          <p:spTgt spid="43"/>
                                        </p:tgtEl>
                                        <p:attrNameLst>
                                          <p:attrName>style.visibility</p:attrName>
                                        </p:attrNameLst>
                                      </p:cBhvr>
                                      <p:to>
                                        <p:strVal val="visible"/>
                                      </p:to>
                                    </p:set>
                                  </p:childTnLst>
                                </p:cTn>
                              </p:par>
                            </p:childTnLst>
                          </p:cTn>
                        </p:par>
                        <p:par>
                          <p:cTn id="95" fill="hold">
                            <p:stCondLst>
                              <p:cond delay="29000"/>
                            </p:stCondLst>
                            <p:childTnLst>
                              <p:par>
                                <p:cTn id="96" presetID="1" presetClass="entr" presetSubtype="0" fill="hold" grpId="0" nodeType="afterEffect">
                                  <p:stCondLst>
                                    <p:cond delay="0"/>
                                  </p:stCondLst>
                                  <p:childTnLst>
                                    <p:set>
                                      <p:cBhvr>
                                        <p:cTn id="97" dur="1" fill="hold">
                                          <p:stCondLst>
                                            <p:cond delay="999"/>
                                          </p:stCondLst>
                                        </p:cTn>
                                        <p:tgtEl>
                                          <p:spTgt spid="44"/>
                                        </p:tgtEl>
                                        <p:attrNameLst>
                                          <p:attrName>style.visibility</p:attrName>
                                        </p:attrNameLst>
                                      </p:cBhvr>
                                      <p:to>
                                        <p:strVal val="visible"/>
                                      </p:to>
                                    </p:set>
                                  </p:childTnLst>
                                </p:cTn>
                              </p:par>
                            </p:childTnLst>
                          </p:cTn>
                        </p:par>
                        <p:par>
                          <p:cTn id="98" fill="hold">
                            <p:stCondLst>
                              <p:cond delay="30000"/>
                            </p:stCondLst>
                            <p:childTnLst>
                              <p:par>
                                <p:cTn id="99" presetID="1" presetClass="entr" presetSubtype="0" fill="hold" grpId="0" nodeType="afterEffect">
                                  <p:stCondLst>
                                    <p:cond delay="0"/>
                                  </p:stCondLst>
                                  <p:childTnLst>
                                    <p:set>
                                      <p:cBhvr>
                                        <p:cTn id="100" dur="1" fill="hold">
                                          <p:stCondLst>
                                            <p:cond delay="999"/>
                                          </p:stCondLst>
                                        </p:cTn>
                                        <p:tgtEl>
                                          <p:spTgt spid="45"/>
                                        </p:tgtEl>
                                        <p:attrNameLst>
                                          <p:attrName>style.visibility</p:attrName>
                                        </p:attrNameLst>
                                      </p:cBhvr>
                                      <p:to>
                                        <p:strVal val="visible"/>
                                      </p:to>
                                    </p:set>
                                  </p:childTnLst>
                                </p:cTn>
                              </p:par>
                            </p:childTnLst>
                          </p:cTn>
                        </p:par>
                        <p:par>
                          <p:cTn id="101" fill="hold">
                            <p:stCondLst>
                              <p:cond delay="31000"/>
                            </p:stCondLst>
                            <p:childTnLst>
                              <p:par>
                                <p:cTn id="102" presetID="1" presetClass="entr" presetSubtype="0" fill="hold" grpId="0" nodeType="afterEffect">
                                  <p:stCondLst>
                                    <p:cond delay="0"/>
                                  </p:stCondLst>
                                  <p:childTnLst>
                                    <p:set>
                                      <p:cBhvr>
                                        <p:cTn id="103"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2" name="alarm clock.wav"/>
                                        </p:tgtEl>
                                      </p:cMediaNode>
                                    </p:audio>
                                  </p:subTnLst>
                                </p:cTn>
                              </p:par>
                              <p:par>
                                <p:cTn id="104" presetID="10" presetClass="exit" presetSubtype="0" fill="hold" grpId="1" nodeType="withEffect">
                                  <p:stCondLst>
                                    <p:cond delay="0"/>
                                  </p:stCondLst>
                                  <p:childTnLst>
                                    <p:animEffect transition="out" filter="fade">
                                      <p:cBhvr>
                                        <p:cTn id="105" dur="500"/>
                                        <p:tgtEl>
                                          <p:spTgt spid="46"/>
                                        </p:tgtEl>
                                      </p:cBhvr>
                                    </p:animEffect>
                                    <p:set>
                                      <p:cBhvr>
                                        <p:cTn id="106" dur="1" fill="hold">
                                          <p:stCondLst>
                                            <p:cond delay="499"/>
                                          </p:stCondLst>
                                        </p:cTn>
                                        <p:tgtEl>
                                          <p:spTgt spid="46"/>
                                        </p:tgtEl>
                                        <p:attrNameLst>
                                          <p:attrName>style.visibility</p:attrName>
                                        </p:attrNameLst>
                                      </p:cBhvr>
                                      <p:to>
                                        <p:strVal val="hidden"/>
                                      </p:to>
                                    </p:set>
                                  </p:childTnLst>
                                </p:cTn>
                              </p:par>
                              <p:par>
                                <p:cTn id="107" presetID="10" presetClass="exit" presetSubtype="0" fill="hold" grpId="0" nodeType="withEffect">
                                  <p:stCondLst>
                                    <p:cond delay="0"/>
                                  </p:stCondLst>
                                  <p:childTnLst>
                                    <p:animEffect transition="out" filter="fade">
                                      <p:cBhvr>
                                        <p:cTn id="108" dur="500"/>
                                        <p:tgtEl>
                                          <p:spTgt spid="11"/>
                                        </p:tgtEl>
                                      </p:cBhvr>
                                    </p:animEffect>
                                    <p:set>
                                      <p:cBhvr>
                                        <p:cTn id="109" dur="1" fill="hold">
                                          <p:stCondLst>
                                            <p:cond delay="499"/>
                                          </p:stCondLst>
                                        </p:cTn>
                                        <p:tgtEl>
                                          <p:spTgt spid="1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2"/>
                                        </p:tgtEl>
                                      </p:cBhvr>
                                    </p:animEffect>
                                    <p:set>
                                      <p:cBhvr>
                                        <p:cTn id="112" dur="1" fill="hold">
                                          <p:stCondLst>
                                            <p:cond delay="499"/>
                                          </p:stCondLst>
                                        </p:cTn>
                                        <p:tgtEl>
                                          <p:spTgt spid="12"/>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3"/>
                                        </p:tgtEl>
                                      </p:cBhvr>
                                    </p:animEffect>
                                    <p:set>
                                      <p:cBhvr>
                                        <p:cTn id="115" dur="1" fill="hold">
                                          <p:stCondLst>
                                            <p:cond delay="499"/>
                                          </p:stCondLst>
                                        </p:cTn>
                                        <p:tgtEl>
                                          <p:spTgt spid="13"/>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4"/>
                                        </p:tgtEl>
                                      </p:cBhvr>
                                    </p:animEffect>
                                    <p:set>
                                      <p:cBhvr>
                                        <p:cTn id="118" dur="1" fill="hold">
                                          <p:stCondLst>
                                            <p:cond delay="499"/>
                                          </p:stCondLst>
                                        </p:cTn>
                                        <p:tgtEl>
                                          <p:spTgt spid="14"/>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19"/>
                                        </p:tgtEl>
                                      </p:cBhvr>
                                    </p:animEffect>
                                    <p:set>
                                      <p:cBhvr>
                                        <p:cTn id="124" dur="1" fill="hold">
                                          <p:stCondLst>
                                            <p:cond delay="499"/>
                                          </p:stCondLst>
                                        </p:cTn>
                                        <p:tgtEl>
                                          <p:spTgt spid="19"/>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0"/>
                                        </p:tgtEl>
                                      </p:cBhvr>
                                    </p:animEffect>
                                    <p:set>
                                      <p:cBhvr>
                                        <p:cTn id="127" dur="1" fill="hold">
                                          <p:stCondLst>
                                            <p:cond delay="499"/>
                                          </p:stCondLst>
                                        </p:cTn>
                                        <p:tgtEl>
                                          <p:spTgt spid="20"/>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1"/>
                                        </p:tgtEl>
                                      </p:cBhvr>
                                    </p:animEffect>
                                    <p:set>
                                      <p:cBhvr>
                                        <p:cTn id="130" dur="1" fill="hold">
                                          <p:stCondLst>
                                            <p:cond delay="499"/>
                                          </p:stCondLst>
                                        </p:cTn>
                                        <p:tgtEl>
                                          <p:spTgt spid="21"/>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2"/>
                                        </p:tgtEl>
                                      </p:cBhvr>
                                    </p:animEffect>
                                    <p:set>
                                      <p:cBhvr>
                                        <p:cTn id="133" dur="1" fill="hold">
                                          <p:stCondLst>
                                            <p:cond delay="499"/>
                                          </p:stCondLst>
                                        </p:cTn>
                                        <p:tgtEl>
                                          <p:spTgt spid="22"/>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3"/>
                                        </p:tgtEl>
                                      </p:cBhvr>
                                    </p:animEffect>
                                    <p:set>
                                      <p:cBhvr>
                                        <p:cTn id="136" dur="1" fill="hold">
                                          <p:stCondLst>
                                            <p:cond delay="499"/>
                                          </p:stCondLst>
                                        </p:cTn>
                                        <p:tgtEl>
                                          <p:spTgt spid="23"/>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4"/>
                                        </p:tgtEl>
                                      </p:cBhvr>
                                    </p:animEffect>
                                    <p:set>
                                      <p:cBhvr>
                                        <p:cTn id="139" dur="1" fill="hold">
                                          <p:stCondLst>
                                            <p:cond delay="4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5"/>
                                        </p:tgtEl>
                                      </p:cBhvr>
                                    </p:animEffect>
                                    <p:set>
                                      <p:cBhvr>
                                        <p:cTn id="142" dur="1" fill="hold">
                                          <p:stCondLst>
                                            <p:cond delay="499"/>
                                          </p:stCondLst>
                                        </p:cTn>
                                        <p:tgtEl>
                                          <p:spTgt spid="25"/>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6"/>
                                        </p:tgtEl>
                                      </p:cBhvr>
                                    </p:animEffect>
                                    <p:set>
                                      <p:cBhvr>
                                        <p:cTn id="145" dur="1" fill="hold">
                                          <p:stCondLst>
                                            <p:cond delay="499"/>
                                          </p:stCondLst>
                                        </p:cTn>
                                        <p:tgtEl>
                                          <p:spTgt spid="26"/>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7"/>
                                        </p:tgtEl>
                                      </p:cBhvr>
                                    </p:animEffect>
                                    <p:set>
                                      <p:cBhvr>
                                        <p:cTn id="148" dur="1" fill="hold">
                                          <p:stCondLst>
                                            <p:cond delay="499"/>
                                          </p:stCondLst>
                                        </p:cTn>
                                        <p:tgtEl>
                                          <p:spTgt spid="27"/>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8"/>
                                        </p:tgtEl>
                                      </p:cBhvr>
                                    </p:animEffect>
                                    <p:set>
                                      <p:cBhvr>
                                        <p:cTn id="151" dur="1" fill="hold">
                                          <p:stCondLst>
                                            <p:cond delay="499"/>
                                          </p:stCondLst>
                                        </p:cTn>
                                        <p:tgtEl>
                                          <p:spTgt spid="28"/>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29"/>
                                        </p:tgtEl>
                                      </p:cBhvr>
                                    </p:animEffect>
                                    <p:set>
                                      <p:cBhvr>
                                        <p:cTn id="154" dur="1" fill="hold">
                                          <p:stCondLst>
                                            <p:cond delay="499"/>
                                          </p:stCondLst>
                                        </p:cTn>
                                        <p:tgtEl>
                                          <p:spTgt spid="29"/>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0"/>
                                        </p:tgtEl>
                                      </p:cBhvr>
                                    </p:animEffect>
                                    <p:set>
                                      <p:cBhvr>
                                        <p:cTn id="157" dur="1" fill="hold">
                                          <p:stCondLst>
                                            <p:cond delay="499"/>
                                          </p:stCondLst>
                                        </p:cTn>
                                        <p:tgtEl>
                                          <p:spTgt spid="30"/>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1"/>
                                        </p:tgtEl>
                                      </p:cBhvr>
                                    </p:animEffect>
                                    <p:set>
                                      <p:cBhvr>
                                        <p:cTn id="160" dur="1" fill="hold">
                                          <p:stCondLst>
                                            <p:cond delay="499"/>
                                          </p:stCondLst>
                                        </p:cTn>
                                        <p:tgtEl>
                                          <p:spTgt spid="31"/>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32"/>
                                        </p:tgtEl>
                                      </p:cBhvr>
                                    </p:animEffect>
                                    <p:set>
                                      <p:cBhvr>
                                        <p:cTn id="163" dur="1" fill="hold">
                                          <p:stCondLst>
                                            <p:cond delay="499"/>
                                          </p:stCondLst>
                                        </p:cTn>
                                        <p:tgtEl>
                                          <p:spTgt spid="32"/>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3"/>
                                        </p:tgtEl>
                                      </p:cBhvr>
                                    </p:animEffect>
                                    <p:set>
                                      <p:cBhvr>
                                        <p:cTn id="166" dur="1" fill="hold">
                                          <p:stCondLst>
                                            <p:cond delay="499"/>
                                          </p:stCondLst>
                                        </p:cTn>
                                        <p:tgtEl>
                                          <p:spTgt spid="33"/>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34"/>
                                        </p:tgtEl>
                                      </p:cBhvr>
                                    </p:animEffect>
                                    <p:set>
                                      <p:cBhvr>
                                        <p:cTn id="169" dur="1" fill="hold">
                                          <p:stCondLst>
                                            <p:cond delay="499"/>
                                          </p:stCondLst>
                                        </p:cTn>
                                        <p:tgtEl>
                                          <p:spTgt spid="3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5"/>
                                        </p:tgtEl>
                                      </p:cBhvr>
                                    </p:animEffect>
                                    <p:set>
                                      <p:cBhvr>
                                        <p:cTn id="172" dur="1" fill="hold">
                                          <p:stCondLst>
                                            <p:cond delay="499"/>
                                          </p:stCondLst>
                                        </p:cTn>
                                        <p:tgtEl>
                                          <p:spTgt spid="35"/>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6"/>
                                        </p:tgtEl>
                                      </p:cBhvr>
                                    </p:animEffect>
                                    <p:set>
                                      <p:cBhvr>
                                        <p:cTn id="175" dur="1" fill="hold">
                                          <p:stCondLst>
                                            <p:cond delay="499"/>
                                          </p:stCondLst>
                                        </p:cTn>
                                        <p:tgtEl>
                                          <p:spTgt spid="36"/>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7"/>
                                        </p:tgtEl>
                                      </p:cBhvr>
                                    </p:animEffect>
                                    <p:set>
                                      <p:cBhvr>
                                        <p:cTn id="178" dur="1" fill="hold">
                                          <p:stCondLst>
                                            <p:cond delay="499"/>
                                          </p:stCondLst>
                                        </p:cTn>
                                        <p:tgtEl>
                                          <p:spTgt spid="37"/>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8"/>
                                        </p:tgtEl>
                                      </p:cBhvr>
                                    </p:animEffect>
                                    <p:set>
                                      <p:cBhvr>
                                        <p:cTn id="181" dur="1" fill="hold">
                                          <p:stCondLst>
                                            <p:cond delay="499"/>
                                          </p:stCondLst>
                                        </p:cTn>
                                        <p:tgtEl>
                                          <p:spTgt spid="38"/>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39"/>
                                        </p:tgtEl>
                                      </p:cBhvr>
                                    </p:animEffect>
                                    <p:set>
                                      <p:cBhvr>
                                        <p:cTn id="184" dur="1" fill="hold">
                                          <p:stCondLst>
                                            <p:cond delay="499"/>
                                          </p:stCondLst>
                                        </p:cTn>
                                        <p:tgtEl>
                                          <p:spTgt spid="39"/>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0"/>
                                        </p:tgtEl>
                                      </p:cBhvr>
                                    </p:animEffect>
                                    <p:set>
                                      <p:cBhvr>
                                        <p:cTn id="187" dur="1" fill="hold">
                                          <p:stCondLst>
                                            <p:cond delay="499"/>
                                          </p:stCondLst>
                                        </p:cTn>
                                        <p:tgtEl>
                                          <p:spTgt spid="40"/>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1"/>
                                        </p:tgtEl>
                                      </p:cBhvr>
                                    </p:animEffect>
                                    <p:set>
                                      <p:cBhvr>
                                        <p:cTn id="190" dur="1" fill="hold">
                                          <p:stCondLst>
                                            <p:cond delay="499"/>
                                          </p:stCondLst>
                                        </p:cTn>
                                        <p:tgtEl>
                                          <p:spTgt spid="41"/>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42"/>
                                        </p:tgtEl>
                                      </p:cBhvr>
                                    </p:animEffect>
                                    <p:set>
                                      <p:cBhvr>
                                        <p:cTn id="193" dur="1" fill="hold">
                                          <p:stCondLst>
                                            <p:cond delay="499"/>
                                          </p:stCondLst>
                                        </p:cTn>
                                        <p:tgtEl>
                                          <p:spTgt spid="42"/>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43"/>
                                        </p:tgtEl>
                                      </p:cBhvr>
                                    </p:animEffect>
                                    <p:set>
                                      <p:cBhvr>
                                        <p:cTn id="196" dur="1" fill="hold">
                                          <p:stCondLst>
                                            <p:cond delay="499"/>
                                          </p:stCondLst>
                                        </p:cTn>
                                        <p:tgtEl>
                                          <p:spTgt spid="43"/>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44"/>
                                        </p:tgtEl>
                                      </p:cBhvr>
                                    </p:animEffect>
                                    <p:set>
                                      <p:cBhvr>
                                        <p:cTn id="199" dur="1" fill="hold">
                                          <p:stCondLst>
                                            <p:cond delay="499"/>
                                          </p:stCondLst>
                                        </p:cTn>
                                        <p:tgtEl>
                                          <p:spTgt spid="44"/>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45"/>
                                        </p:tgtEl>
                                      </p:cBhvr>
                                    </p:animEffect>
                                    <p:set>
                                      <p:cBhvr>
                                        <p:cTn id="202" dur="1" fill="hold">
                                          <p:stCondLst>
                                            <p:cond delay="499"/>
                                          </p:stCondLst>
                                        </p:cTn>
                                        <p:tgtEl>
                                          <p:spTgt spid="45"/>
                                        </p:tgtEl>
                                        <p:attrNameLst>
                                          <p:attrName>style.visibility</p:attrName>
                                        </p:attrNameLst>
                                      </p:cBhvr>
                                      <p:to>
                                        <p:strVal val="hidden"/>
                                      </p:to>
                                    </p:set>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grpId="0"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par>
                                <p:cTn id="210" presetID="10" presetClass="exit" presetSubtype="0" fill="hold" grpId="2" nodeType="withEffect">
                                  <p:stCondLst>
                                    <p:cond delay="0"/>
                                  </p:stCondLst>
                                  <p:childTnLst>
                                    <p:animEffect transition="out" filter="fade">
                                      <p:cBhvr>
                                        <p:cTn id="211" dur="500"/>
                                        <p:tgtEl>
                                          <p:spTgt spid="46"/>
                                        </p:tgtEl>
                                      </p:cBhvr>
                                    </p:animEffect>
                                    <p:set>
                                      <p:cBhvr>
                                        <p:cTn id="2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3" restart="whenNotActive" fill="hold" evtFilter="cancelBubble" nodeType="interactiveSeq">
                <p:stCondLst>
                  <p:cond evt="onClick" delay="0">
                    <p:tgtEl>
                      <p:spTgt spid="17"/>
                    </p:tgtEl>
                  </p:cond>
                </p:stCondLst>
                <p:endSync evt="end" delay="0">
                  <p:rtn val="all"/>
                </p:endSync>
                <p:childTnLst>
                  <p:par>
                    <p:cTn id="214" fill="hold">
                      <p:stCondLst>
                        <p:cond delay="0"/>
                      </p:stCondLst>
                      <p:childTnLst>
                        <p:par>
                          <p:cTn id="215" fill="hold">
                            <p:stCondLst>
                              <p:cond delay="0"/>
                            </p:stCondLst>
                            <p:childTnLst>
                              <p:par>
                                <p:cTn id="216" presetID="10" presetClass="exit" presetSubtype="0" fill="hold" nodeType="clickEffect">
                                  <p:stCondLst>
                                    <p:cond delay="0"/>
                                  </p:stCondLst>
                                  <p:childTnLst>
                                    <p:animEffect transition="out" filter="fade">
                                      <p:cBhvr>
                                        <p:cTn id="217" dur="500"/>
                                        <p:tgtEl>
                                          <p:spTgt spid="3"/>
                                        </p:tgtEl>
                                      </p:cBhvr>
                                    </p:animEffect>
                                    <p:set>
                                      <p:cBhvr>
                                        <p:cTn id="218" dur="1" fill="hold">
                                          <p:stCondLst>
                                            <p:cond delay="499"/>
                                          </p:stCondLst>
                                        </p:cTn>
                                        <p:tgtEl>
                                          <p:spTgt spid="3"/>
                                        </p:tgtEl>
                                        <p:attrNameLst>
                                          <p:attrName>style.visibility</p:attrName>
                                        </p:attrNameLst>
                                      </p:cBhvr>
                                      <p:to>
                                        <p:strVal val="hidden"/>
                                      </p:to>
                                    </p:set>
                                  </p:childTnLst>
                                </p:cTn>
                              </p:par>
                              <p:par>
                                <p:cTn id="219" presetID="10" presetClass="exit" presetSubtype="0" fill="hold" nodeType="withEffect">
                                  <p:stCondLst>
                                    <p:cond delay="0"/>
                                  </p:stCondLst>
                                  <p:childTnLst>
                                    <p:animEffect transition="out" filter="fade">
                                      <p:cBhvr>
                                        <p:cTn id="220" dur="500"/>
                                        <p:tgtEl>
                                          <p:spTgt spid="17"/>
                                        </p:tgtEl>
                                      </p:cBhvr>
                                    </p:animEffect>
                                    <p:set>
                                      <p:cBhvr>
                                        <p:cTn id="221" dur="1" fill="hold">
                                          <p:stCondLst>
                                            <p:cond delay="499"/>
                                          </p:stCondLst>
                                        </p:cTn>
                                        <p:tgtEl>
                                          <p:spTgt spid="17"/>
                                        </p:tgtEl>
                                        <p:attrNameLst>
                                          <p:attrName>style.visibility</p:attrName>
                                        </p:attrNameLst>
                                      </p:cBhvr>
                                      <p:to>
                                        <p:strVal val="hidden"/>
                                      </p:to>
                                    </p:set>
                                  </p:childTnLst>
                                </p:cTn>
                              </p:par>
                              <p:par>
                                <p:cTn id="222" presetID="10" presetClass="exit" presetSubtype="0" fill="hold" grpId="1" nodeType="withEffect">
                                  <p:stCondLst>
                                    <p:cond delay="0"/>
                                  </p:stCondLst>
                                  <p:childTnLst>
                                    <p:animEffect transition="out" filter="fade">
                                      <p:cBhvr>
                                        <p:cTn id="223" dur="500"/>
                                        <p:tgtEl>
                                          <p:spTgt spid="5"/>
                                        </p:tgtEl>
                                      </p:cBhvr>
                                    </p:animEffect>
                                    <p:set>
                                      <p:cBhvr>
                                        <p:cTn id="224" dur="1" fill="hold">
                                          <p:stCondLst>
                                            <p:cond delay="499"/>
                                          </p:stCondLst>
                                        </p:cTn>
                                        <p:tgtEl>
                                          <p:spTgt spid="5"/>
                                        </p:tgtEl>
                                        <p:attrNameLst>
                                          <p:attrName>style.visibility</p:attrName>
                                        </p:attrNameLst>
                                      </p:cBhvr>
                                      <p:to>
                                        <p:strVal val="hidden"/>
                                      </p:to>
                                    </p:set>
                                  </p:childTnLst>
                                </p:cTn>
                              </p:par>
                              <p:par>
                                <p:cTn id="225" presetID="10" presetClass="exit" presetSubtype="0" fill="hold" nodeType="withEffect">
                                  <p:stCondLst>
                                    <p:cond delay="0"/>
                                  </p:stCondLst>
                                  <p:childTnLst>
                                    <p:animEffect transition="out" filter="fade">
                                      <p:cBhvr>
                                        <p:cTn id="226" dur="500"/>
                                        <p:tgtEl>
                                          <p:spTgt spid="47"/>
                                        </p:tgtEl>
                                      </p:cBhvr>
                                    </p:animEffect>
                                    <p:set>
                                      <p:cBhvr>
                                        <p:cTn id="227" dur="1" fill="hold">
                                          <p:stCondLst>
                                            <p:cond delay="499"/>
                                          </p:stCondLst>
                                        </p:cTn>
                                        <p:tgtEl>
                                          <p:spTgt spid="47"/>
                                        </p:tgtEl>
                                        <p:attrNameLst>
                                          <p:attrName>style.visibility</p:attrName>
                                        </p:attrNameLst>
                                      </p:cBhvr>
                                      <p:to>
                                        <p:strVal val="hidden"/>
                                      </p:to>
                                    </p:set>
                                  </p:childTnLst>
                                </p:cTn>
                              </p:par>
                            </p:childTnLst>
                          </p:cTn>
                        </p:par>
                        <p:par>
                          <p:cTn id="228" fill="hold">
                            <p:stCondLst>
                              <p:cond delay="500"/>
                            </p:stCondLst>
                            <p:childTnLst>
                              <p:par>
                                <p:cTn id="229" presetID="10" presetClass="entr" presetSubtype="0" fill="hold" nodeType="afterEffect">
                                  <p:stCondLst>
                                    <p:cond delay="0"/>
                                  </p:stCondLst>
                                  <p:childTnLst>
                                    <p:set>
                                      <p:cBhvr>
                                        <p:cTn id="230" dur="1" fill="hold">
                                          <p:stCondLst>
                                            <p:cond delay="0"/>
                                          </p:stCondLst>
                                        </p:cTn>
                                        <p:tgtEl>
                                          <p:spTgt spid="18"/>
                                        </p:tgtEl>
                                        <p:attrNameLst>
                                          <p:attrName>style.visibility</p:attrName>
                                        </p:attrNameLst>
                                      </p:cBhvr>
                                      <p:to>
                                        <p:strVal val="visible"/>
                                      </p:to>
                                    </p:set>
                                    <p:animEffect transition="in" filter="fade">
                                      <p:cBhvr>
                                        <p:cTn id="231" dur="500"/>
                                        <p:tgtEl>
                                          <p:spTgt spid="18"/>
                                        </p:tgtEl>
                                      </p:cBhvr>
                                    </p:animEffect>
                                  </p:childTnLst>
                                </p:cTn>
                              </p:par>
                            </p:childTnLst>
                          </p:cTn>
                        </p:par>
                        <p:par>
                          <p:cTn id="232" fill="hold">
                            <p:stCondLst>
                              <p:cond delay="1000"/>
                            </p:stCondLst>
                            <p:childTnLst>
                              <p:par>
                                <p:cTn id="233" presetID="23" presetClass="entr" presetSubtype="32" fill="hold" grpId="0" nodeType="afterEffect">
                                  <p:stCondLst>
                                    <p:cond delay="0"/>
                                  </p:stCondLst>
                                  <p:childTnLst>
                                    <p:set>
                                      <p:cBhvr>
                                        <p:cTn id="234" dur="1" fill="hold">
                                          <p:stCondLst>
                                            <p:cond delay="0"/>
                                          </p:stCondLst>
                                        </p:cTn>
                                        <p:tgtEl>
                                          <p:spTgt spid="15"/>
                                        </p:tgtEl>
                                        <p:attrNameLst>
                                          <p:attrName>style.visibility</p:attrName>
                                        </p:attrNameLst>
                                      </p:cBhvr>
                                      <p:to>
                                        <p:strVal val="visible"/>
                                      </p:to>
                                    </p:set>
                                    <p:anim calcmode="lin" valueType="num">
                                      <p:cBhvr>
                                        <p:cTn id="235" dur="500" fill="hold"/>
                                        <p:tgtEl>
                                          <p:spTgt spid="15"/>
                                        </p:tgtEl>
                                        <p:attrNameLst>
                                          <p:attrName>ppt_w</p:attrName>
                                        </p:attrNameLst>
                                      </p:cBhvr>
                                      <p:tavLst>
                                        <p:tav tm="0">
                                          <p:val>
                                            <p:strVal val="4*#ppt_w"/>
                                          </p:val>
                                        </p:tav>
                                        <p:tav tm="100000">
                                          <p:val>
                                            <p:strVal val="#ppt_w"/>
                                          </p:val>
                                        </p:tav>
                                      </p:tavLst>
                                    </p:anim>
                                    <p:anim calcmode="lin" valueType="num">
                                      <p:cBhvr>
                                        <p:cTn id="236" dur="500" fill="hold"/>
                                        <p:tgtEl>
                                          <p:spTgt spid="15"/>
                                        </p:tgtEl>
                                        <p:attrNameLst>
                                          <p:attrName>ppt_h</p:attrName>
                                        </p:attrNameLst>
                                      </p:cBhvr>
                                      <p:tavLst>
                                        <p:tav tm="0">
                                          <p:val>
                                            <p:strVal val="4*#ppt_h"/>
                                          </p:val>
                                        </p:tav>
                                        <p:tav tm="100000">
                                          <p:val>
                                            <p:strVal val="#ppt_h"/>
                                          </p:val>
                                        </p:tav>
                                      </p:tavLst>
                                    </p:anim>
                                  </p:childTnLst>
                                </p:cTn>
                              </p:par>
                              <p:par>
                                <p:cTn id="237" presetID="21" presetClass="emph" presetSubtype="0" repeatCount="indefinite" fill="hold" grpId="1" nodeType="withEffect">
                                  <p:stCondLst>
                                    <p:cond delay="0"/>
                                  </p:stCondLst>
                                  <p:childTnLst>
                                    <p:animClr clrSpc="hsl" dir="cw">
                                      <p:cBhvr override="childStyle">
                                        <p:cTn id="238" dur="500" fill="hold"/>
                                        <p:tgtEl>
                                          <p:spTgt spid="15"/>
                                        </p:tgtEl>
                                        <p:attrNameLst>
                                          <p:attrName>style.color</p:attrName>
                                        </p:attrNameLst>
                                      </p:cBhvr>
                                      <p:by>
                                        <p:hsl h="7200000" s="0" l="0"/>
                                      </p:by>
                                    </p:animClr>
                                    <p:animClr clrSpc="hsl" dir="cw">
                                      <p:cBhvr>
                                        <p:cTn id="239" dur="500" fill="hold"/>
                                        <p:tgtEl>
                                          <p:spTgt spid="15"/>
                                        </p:tgtEl>
                                        <p:attrNameLst>
                                          <p:attrName>fillcolor</p:attrName>
                                        </p:attrNameLst>
                                      </p:cBhvr>
                                      <p:by>
                                        <p:hsl h="7200000" s="0" l="0"/>
                                      </p:by>
                                    </p:animClr>
                                    <p:animClr clrSpc="hsl" dir="cw">
                                      <p:cBhvr>
                                        <p:cTn id="240" dur="500" fill="hold"/>
                                        <p:tgtEl>
                                          <p:spTgt spid="15"/>
                                        </p:tgtEl>
                                        <p:attrNameLst>
                                          <p:attrName>stroke.color</p:attrName>
                                        </p:attrNameLst>
                                      </p:cBhvr>
                                      <p:by>
                                        <p:hsl h="7200000" s="0" l="0"/>
                                      </p:by>
                                    </p:animClr>
                                    <p:set>
                                      <p:cBhvr>
                                        <p:cTn id="241" dur="500" fill="hold"/>
                                        <p:tgtEl>
                                          <p:spTgt spid="15"/>
                                        </p:tgtEl>
                                        <p:attrNameLst>
                                          <p:attrName>fill.type</p:attrName>
                                        </p:attrNameLst>
                                      </p:cBhvr>
                                      <p:to>
                                        <p:strVal val="solid"/>
                                      </p:to>
                                    </p:set>
                                  </p:childTnLst>
                                  <p:subTnLst>
                                    <p:audio>
                                      <p:cMediaNode>
                                        <p:cTn display="0" masterRel="sameClick">
                                          <p:stCondLst>
                                            <p:cond evt="begin" delay="0">
                                              <p:tn val="237"/>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545" y="270957"/>
            <a:ext cx="7188269" cy="4444712"/>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a:solidFill>
                  <a:prstClr val="black"/>
                </a:solidFill>
                <a:latin typeface="Times New Roman" panose="02020603050405020304" pitchFamily="18" charset="0"/>
                <a:cs typeface="Times New Roman" panose="02020603050405020304" pitchFamily="18" charset="0"/>
              </a:rPr>
              <a:t>BACK</a:t>
            </a:r>
          </a:p>
        </p:txBody>
      </p:sp>
      <p:sp>
        <p:nvSpPr>
          <p:cNvPr id="5" name="Rectangle 4"/>
          <p:cNvSpPr/>
          <p:nvPr/>
        </p:nvSpPr>
        <p:spPr>
          <a:xfrm>
            <a:off x="1519305" y="3375922"/>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a:solidFill>
                  <a:srgbClr val="FF0000"/>
                </a:solidFill>
                <a:latin typeface="Times New Roman" panose="02020603050405020304" pitchFamily="18" charset="0"/>
                <a:ea typeface="Calibri" panose="020F0502020204030204" pitchFamily="34" charset="0"/>
              </a:rPr>
              <a:t>C. =H12 + 2*K12</a:t>
            </a:r>
            <a:endParaRPr lang="en-US" sz="2400" b="1"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67187" y="958593"/>
            <a:ext cx="7249420"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thưởng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1 </a:t>
            </a:r>
            <a:r>
              <a:rPr lang="en-US" sz="3600" b="1" dirty="0" err="1">
                <a:solidFill>
                  <a:srgbClr val="FF0000"/>
                </a:solidFill>
                <a:latin typeface="Times New Roman" panose="02020603050405020304" pitchFamily="18" charset="0"/>
                <a:cs typeface="Times New Roman" panose="02020603050405020304" pitchFamily="18" charset="0"/>
              </a:rPr>
              <a:t>chiếc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bút</a:t>
            </a:r>
            <a:r>
              <a:rPr lang="en-US" sz="36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463743" y="217838"/>
            <a:ext cx="8077584" cy="3142867"/>
            <a:chOff x="618324" y="289391"/>
            <a:chExt cx="10770112" cy="4190489"/>
          </a:xfrm>
        </p:grpSpPr>
        <p:pic>
          <p:nvPicPr>
            <p:cNvPr id="10" name="Picture 8" descr="Clipart Resolution 2551*1795 - Khung Anh Ngo Nghinh - 900x633 PNG Download  - PNGkit"/>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1511" b="30608"/>
            <a:stretch/>
          </p:blipFill>
          <p:spPr bwMode="auto">
            <a:xfrm>
              <a:off x="618324" y="289391"/>
              <a:ext cx="10770112" cy="41904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7612" y="754692"/>
              <a:ext cx="9101269" cy="3406060"/>
            </a:xfrm>
            <a:prstGeom prst="rect">
              <a:avLst/>
            </a:prstGeom>
          </p:spPr>
          <p:txBody>
            <a:bodyPr wrap="square">
              <a:spAutoFit/>
            </a:bodyPr>
            <a:lstStyle/>
            <a:p>
              <a:pPr algn="just">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5: </a:t>
              </a:r>
              <a:r>
                <a:rPr lang="en-US" sz="2800" b="1" dirty="0" err="1">
                  <a:solidFill>
                    <a:srgbClr val="FF0000"/>
                  </a:solidFill>
                  <a:effectLst/>
                  <a:latin typeface="Times New Roman" panose="02020603050405020304" pitchFamily="18" charset="0"/>
                  <a:ea typeface="Calibri" panose="020F0502020204030204" pitchFamily="34" charset="0"/>
                </a:rPr>
                <a:t>Giả</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sử</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tại</a:t>
              </a:r>
              <a:r>
                <a:rPr lang="en-US" sz="2800" b="1" dirty="0">
                  <a:solidFill>
                    <a:srgbClr val="FF0000"/>
                  </a:solidFill>
                  <a:effectLst/>
                  <a:latin typeface="Times New Roman" panose="02020603050405020304" pitchFamily="18" charset="0"/>
                  <a:ea typeface="Calibri" panose="020F0502020204030204" pitchFamily="34" charset="0"/>
                </a:rPr>
                <a:t> ô G10 </a:t>
              </a:r>
              <a:r>
                <a:rPr lang="en-US" sz="2800" b="1" dirty="0" err="1">
                  <a:solidFill>
                    <a:srgbClr val="FF0000"/>
                  </a:solidFill>
                  <a:effectLst/>
                  <a:latin typeface="Times New Roman" panose="02020603050405020304" pitchFamily="18" charset="0"/>
                  <a:ea typeface="Calibri" panose="020F0502020204030204" pitchFamily="34" charset="0"/>
                </a:rPr>
                <a:t>có</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G10= H10 + 2*K10. </a:t>
              </a:r>
              <a:r>
                <a:rPr lang="en-US" sz="2800" b="1" dirty="0" err="1">
                  <a:solidFill>
                    <a:srgbClr val="FF0000"/>
                  </a:solidFill>
                  <a:effectLst/>
                  <a:latin typeface="Times New Roman" panose="02020603050405020304" pitchFamily="18" charset="0"/>
                  <a:ea typeface="Calibri" panose="020F0502020204030204" pitchFamily="34" charset="0"/>
                </a:rPr>
                <a:t>Nếu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sao</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chép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này</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đến</a:t>
              </a:r>
              <a:r>
                <a:rPr lang="en-US" sz="2800" b="1" dirty="0">
                  <a:solidFill>
                    <a:srgbClr val="FF0000"/>
                  </a:solidFill>
                  <a:effectLst/>
                  <a:latin typeface="Times New Roman" panose="02020603050405020304" pitchFamily="18" charset="0"/>
                  <a:ea typeface="Calibri" panose="020F0502020204030204" pitchFamily="34" charset="0"/>
                </a:rPr>
                <a:t> ô G12 </a:t>
              </a:r>
              <a:r>
                <a:rPr lang="en-US" sz="2800" b="1" dirty="0" err="1">
                  <a:solidFill>
                    <a:srgbClr val="FF0000"/>
                  </a:solidFill>
                  <a:effectLst/>
                  <a:latin typeface="Times New Roman" panose="02020603050405020304" pitchFamily="18" charset="0"/>
                  <a:ea typeface="Calibri" panose="020F0502020204030204" pitchFamily="34" charset="0"/>
                </a:rPr>
                <a:t>thì</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là</a:t>
              </a:r>
              <a:r>
                <a:rPr lang="en-US" sz="2800" b="1" dirty="0">
                  <a:solidFill>
                    <a:srgbClr val="FF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2600" b="1" dirty="0">
                  <a:solidFill>
                    <a:srgbClr val="000000"/>
                  </a:solidFill>
                  <a:effectLst/>
                  <a:latin typeface="Times New Roman" panose="02020603050405020304" pitchFamily="18" charset="0"/>
                  <a:ea typeface="Calibri" panose="020F0502020204030204" pitchFamily="34" charset="0"/>
                </a:rPr>
                <a:t>A. =H12+ 2*K10		B. =H12 + K12</a:t>
              </a:r>
            </a:p>
            <a:p>
              <a:pPr algn="just">
                <a:spcBef>
                  <a:spcPts val="600"/>
                </a:spcBef>
                <a:spcAft>
                  <a:spcPts val="600"/>
                </a:spcAft>
              </a:pPr>
              <a:r>
                <a:rPr lang="en-US" sz="2600" b="1" dirty="0">
                  <a:solidFill>
                    <a:schemeClr val="accent6"/>
                  </a:solidFill>
                  <a:effectLst/>
                  <a:latin typeface="Times New Roman" panose="02020603050405020304" pitchFamily="18" charset="0"/>
                  <a:ea typeface="Calibri" panose="020F0502020204030204" pitchFamily="34" charset="0"/>
                </a:rPr>
                <a:t>C. =H12 + 2*K12</a:t>
              </a:r>
              <a:r>
                <a:rPr lang="en-US" sz="2600" b="1" dirty="0">
                  <a:solidFill>
                    <a:srgbClr val="000000"/>
                  </a:solidFill>
                  <a:latin typeface="Times New Roman" panose="02020603050405020304" pitchFamily="18" charset="0"/>
                  <a:ea typeface="Calibri" panose="020F0502020204030204" pitchFamily="34" charset="0"/>
                </a:rPr>
                <a:t>		</a:t>
              </a:r>
              <a:r>
                <a:rPr lang="en-US" sz="2600" b="1" dirty="0">
                  <a:solidFill>
                    <a:srgbClr val="000000"/>
                  </a:solidFill>
                  <a:effectLst/>
                  <a:latin typeface="Times New Roman" panose="02020603050405020304" pitchFamily="18" charset="0"/>
                  <a:ea typeface="Calibri" panose="020F0502020204030204" pitchFamily="34" charset="0"/>
                </a:rPr>
                <a:t>D. =H10 + 2*K10</a:t>
              </a:r>
            </a:p>
          </p:txBody>
        </p:sp>
      </p:grpSp>
      <p:sp>
        <p:nvSpPr>
          <p:cNvPr id="11" name="Rectangle: Rounded Corners 3"/>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2" name="Rectangle: Rounded Corners 154"/>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3" name="Rectangle: Rounded Corners 155"/>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4" name="Rectangle: Rounded Corners 156"/>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6" name="Rectangle: Rounded Corners 157"/>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p:cNvSpPr/>
          <p:nvPr/>
        </p:nvSpPr>
        <p:spPr>
          <a:xfrm>
            <a:off x="3419872" y="3665545"/>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p:cNvSpPr/>
          <p:nvPr/>
        </p:nvSpPr>
        <p:spPr>
          <a:xfrm>
            <a:off x="3419872" y="3665545"/>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9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99"/>
                                          </p:stCondLst>
                                        </p:cTn>
                                        <p:tgtEl>
                                          <p:spTgt spid="13"/>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999"/>
                                          </p:stCondLst>
                                        </p:cTn>
                                        <p:tgtEl>
                                          <p:spTgt spid="14"/>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999"/>
                                          </p:stCondLst>
                                        </p:cTn>
                                        <p:tgtEl>
                                          <p:spTgt spid="16"/>
                                        </p:tgtEl>
                                        <p:attrNameLst>
                                          <p:attrName>style.visibility</p:attrName>
                                        </p:attrNameLst>
                                      </p:cBhvr>
                                      <p:to>
                                        <p:strVal val="visible"/>
                                      </p:to>
                                    </p:set>
                                  </p:childTnLst>
                                </p:cTn>
                              </p:par>
                            </p:childTnLst>
                          </p:cTn>
                        </p:par>
                        <p:par>
                          <p:cTn id="17" fill="hold">
                            <p:stCondLst>
                              <p:cond delay="3000"/>
                            </p:stCondLst>
                            <p:childTnLst>
                              <p:par>
                                <p:cTn id="18" presetID="1" presetClass="entr" presetSubtype="0" fill="hold" grpId="0" nodeType="afterEffect">
                                  <p:stCondLst>
                                    <p:cond delay="0"/>
                                  </p:stCondLst>
                                  <p:childTnLst>
                                    <p:set>
                                      <p:cBhvr>
                                        <p:cTn id="19" dur="1" fill="hold">
                                          <p:stCondLst>
                                            <p:cond delay="999"/>
                                          </p:stCondLst>
                                        </p:cTn>
                                        <p:tgtEl>
                                          <p:spTgt spid="19"/>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grpId="0" nodeType="afterEffect">
                                  <p:stCondLst>
                                    <p:cond delay="0"/>
                                  </p:stCondLst>
                                  <p:childTnLst>
                                    <p:set>
                                      <p:cBhvr>
                                        <p:cTn id="22" dur="1" fill="hold">
                                          <p:stCondLst>
                                            <p:cond delay="999"/>
                                          </p:stCondLst>
                                        </p:cTn>
                                        <p:tgtEl>
                                          <p:spTgt spid="20"/>
                                        </p:tgtEl>
                                        <p:attrNameLst>
                                          <p:attrName>style.visibility</p:attrName>
                                        </p:attrNameLst>
                                      </p:cBhvr>
                                      <p:to>
                                        <p:strVal val="visible"/>
                                      </p:to>
                                    </p:set>
                                  </p:childTnLst>
                                </p:cTn>
                              </p:par>
                            </p:childTnLst>
                          </p:cTn>
                        </p:par>
                        <p:par>
                          <p:cTn id="23" fill="hold">
                            <p:stCondLst>
                              <p:cond delay="5000"/>
                            </p:stCondLst>
                            <p:childTnLst>
                              <p:par>
                                <p:cTn id="24" presetID="1" presetClass="entr" presetSubtype="0" fill="hold" grpId="0" nodeType="afterEffect">
                                  <p:stCondLst>
                                    <p:cond delay="0"/>
                                  </p:stCondLst>
                                  <p:childTnLst>
                                    <p:set>
                                      <p:cBhvr>
                                        <p:cTn id="25" dur="1" fill="hold">
                                          <p:stCondLst>
                                            <p:cond delay="999"/>
                                          </p:stCondLst>
                                        </p:cTn>
                                        <p:tgtEl>
                                          <p:spTgt spid="21"/>
                                        </p:tgtEl>
                                        <p:attrNameLst>
                                          <p:attrName>style.visibility</p:attrName>
                                        </p:attrNameLst>
                                      </p:cBhvr>
                                      <p:to>
                                        <p:strVal val="visible"/>
                                      </p:to>
                                    </p:set>
                                  </p:childTnLst>
                                </p:cTn>
                              </p:par>
                            </p:childTnLst>
                          </p:cTn>
                        </p:par>
                        <p:par>
                          <p:cTn id="26" fill="hold">
                            <p:stCondLst>
                              <p:cond delay="6000"/>
                            </p:stCondLst>
                            <p:childTnLst>
                              <p:par>
                                <p:cTn id="27" presetID="1" presetClass="entr" presetSubtype="0" fill="hold" grpId="0" nodeType="afterEffect">
                                  <p:stCondLst>
                                    <p:cond delay="0"/>
                                  </p:stCondLst>
                                  <p:childTnLst>
                                    <p:set>
                                      <p:cBhvr>
                                        <p:cTn id="28" dur="1" fill="hold">
                                          <p:stCondLst>
                                            <p:cond delay="999"/>
                                          </p:stCondLst>
                                        </p:cTn>
                                        <p:tgtEl>
                                          <p:spTgt spid="22"/>
                                        </p:tgtEl>
                                        <p:attrNameLst>
                                          <p:attrName>style.visibility</p:attrName>
                                        </p:attrNameLst>
                                      </p:cBhvr>
                                      <p:to>
                                        <p:strVal val="visible"/>
                                      </p:to>
                                    </p:set>
                                  </p:childTnLst>
                                </p:cTn>
                              </p:par>
                            </p:childTnLst>
                          </p:cTn>
                        </p:par>
                        <p:par>
                          <p:cTn id="29" fill="hold">
                            <p:stCondLst>
                              <p:cond delay="7000"/>
                            </p:stCondLst>
                            <p:childTnLst>
                              <p:par>
                                <p:cTn id="30" presetID="1" presetClass="entr" presetSubtype="0" fill="hold" grpId="0" nodeType="afterEffect">
                                  <p:stCondLst>
                                    <p:cond delay="0"/>
                                  </p:stCondLst>
                                  <p:childTnLst>
                                    <p:set>
                                      <p:cBhvr>
                                        <p:cTn id="31" dur="1" fill="hold">
                                          <p:stCondLst>
                                            <p:cond delay="999"/>
                                          </p:stCondLst>
                                        </p:cTn>
                                        <p:tgtEl>
                                          <p:spTgt spid="23"/>
                                        </p:tgtEl>
                                        <p:attrNameLst>
                                          <p:attrName>style.visibility</p:attrName>
                                        </p:attrNameLst>
                                      </p:cBhvr>
                                      <p:to>
                                        <p:strVal val="visible"/>
                                      </p:to>
                                    </p:set>
                                  </p:childTnLst>
                                </p:cTn>
                              </p:par>
                            </p:childTnLst>
                          </p:cTn>
                        </p:par>
                        <p:par>
                          <p:cTn id="32" fill="hold">
                            <p:stCondLst>
                              <p:cond delay="8000"/>
                            </p:stCondLst>
                            <p:childTnLst>
                              <p:par>
                                <p:cTn id="33" presetID="1" presetClass="entr" presetSubtype="0" fill="hold" grpId="0" nodeType="afterEffect">
                                  <p:stCondLst>
                                    <p:cond delay="0"/>
                                  </p:stCondLst>
                                  <p:childTnLst>
                                    <p:set>
                                      <p:cBhvr>
                                        <p:cTn id="34" dur="1" fill="hold">
                                          <p:stCondLst>
                                            <p:cond delay="999"/>
                                          </p:stCondLst>
                                        </p:cTn>
                                        <p:tgtEl>
                                          <p:spTgt spid="24"/>
                                        </p:tgtEl>
                                        <p:attrNameLst>
                                          <p:attrName>style.visibility</p:attrName>
                                        </p:attrNameLst>
                                      </p:cBhvr>
                                      <p:to>
                                        <p:strVal val="visible"/>
                                      </p:to>
                                    </p:set>
                                  </p:childTnLst>
                                </p:cTn>
                              </p:par>
                            </p:childTnLst>
                          </p:cTn>
                        </p:par>
                        <p:par>
                          <p:cTn id="35" fill="hold">
                            <p:stCondLst>
                              <p:cond delay="9000"/>
                            </p:stCondLst>
                            <p:childTnLst>
                              <p:par>
                                <p:cTn id="36" presetID="1" presetClass="entr" presetSubtype="0" fill="hold" grpId="0" nodeType="afterEffect">
                                  <p:stCondLst>
                                    <p:cond delay="0"/>
                                  </p:stCondLst>
                                  <p:childTnLst>
                                    <p:set>
                                      <p:cBhvr>
                                        <p:cTn id="37" dur="1" fill="hold">
                                          <p:stCondLst>
                                            <p:cond delay="999"/>
                                          </p:stCondLst>
                                        </p:cTn>
                                        <p:tgtEl>
                                          <p:spTgt spid="25"/>
                                        </p:tgtEl>
                                        <p:attrNameLst>
                                          <p:attrName>style.visibility</p:attrName>
                                        </p:attrNameLst>
                                      </p:cBhvr>
                                      <p:to>
                                        <p:strVal val="visible"/>
                                      </p:to>
                                    </p:set>
                                  </p:childTnLst>
                                </p:cTn>
                              </p:par>
                            </p:childTnLst>
                          </p:cTn>
                        </p:par>
                        <p:par>
                          <p:cTn id="38" fill="hold">
                            <p:stCondLst>
                              <p:cond delay="10000"/>
                            </p:stCondLst>
                            <p:childTnLst>
                              <p:par>
                                <p:cTn id="39" presetID="1" presetClass="entr" presetSubtype="0" fill="hold" grpId="0" nodeType="afterEffect">
                                  <p:stCondLst>
                                    <p:cond delay="0"/>
                                  </p:stCondLst>
                                  <p:childTnLst>
                                    <p:set>
                                      <p:cBhvr>
                                        <p:cTn id="40" dur="1" fill="hold">
                                          <p:stCondLst>
                                            <p:cond delay="999"/>
                                          </p:stCondLst>
                                        </p:cTn>
                                        <p:tgtEl>
                                          <p:spTgt spid="26"/>
                                        </p:tgtEl>
                                        <p:attrNameLst>
                                          <p:attrName>style.visibility</p:attrName>
                                        </p:attrNameLst>
                                      </p:cBhvr>
                                      <p:to>
                                        <p:strVal val="visible"/>
                                      </p:to>
                                    </p:set>
                                  </p:childTnLst>
                                </p:cTn>
                              </p:par>
                            </p:childTnLst>
                          </p:cTn>
                        </p:par>
                        <p:par>
                          <p:cTn id="41" fill="hold">
                            <p:stCondLst>
                              <p:cond delay="11000"/>
                            </p:stCondLst>
                            <p:childTnLst>
                              <p:par>
                                <p:cTn id="42" presetID="1" presetClass="entr" presetSubtype="0" fill="hold" grpId="0" nodeType="afterEffect">
                                  <p:stCondLst>
                                    <p:cond delay="0"/>
                                  </p:stCondLst>
                                  <p:childTnLst>
                                    <p:set>
                                      <p:cBhvr>
                                        <p:cTn id="43" dur="1" fill="hold">
                                          <p:stCondLst>
                                            <p:cond delay="999"/>
                                          </p:stCondLst>
                                        </p:cTn>
                                        <p:tgtEl>
                                          <p:spTgt spid="27"/>
                                        </p:tgtEl>
                                        <p:attrNameLst>
                                          <p:attrName>style.visibility</p:attrName>
                                        </p:attrNameLst>
                                      </p:cBhvr>
                                      <p:to>
                                        <p:strVal val="visible"/>
                                      </p:to>
                                    </p:set>
                                  </p:childTnLst>
                                </p:cTn>
                              </p:par>
                            </p:childTnLst>
                          </p:cTn>
                        </p:par>
                        <p:par>
                          <p:cTn id="44" fill="hold">
                            <p:stCondLst>
                              <p:cond delay="12000"/>
                            </p:stCondLst>
                            <p:childTnLst>
                              <p:par>
                                <p:cTn id="45" presetID="1" presetClass="entr" presetSubtype="0" fill="hold" grpId="0" nodeType="afterEffect">
                                  <p:stCondLst>
                                    <p:cond delay="0"/>
                                  </p:stCondLst>
                                  <p:childTnLst>
                                    <p:set>
                                      <p:cBhvr>
                                        <p:cTn id="46" dur="1" fill="hold">
                                          <p:stCondLst>
                                            <p:cond delay="999"/>
                                          </p:stCondLst>
                                        </p:cTn>
                                        <p:tgtEl>
                                          <p:spTgt spid="28"/>
                                        </p:tgtEl>
                                        <p:attrNameLst>
                                          <p:attrName>style.visibility</p:attrName>
                                        </p:attrNameLst>
                                      </p:cBhvr>
                                      <p:to>
                                        <p:strVal val="visible"/>
                                      </p:to>
                                    </p:set>
                                  </p:childTnLst>
                                </p:cTn>
                              </p:par>
                            </p:childTnLst>
                          </p:cTn>
                        </p:par>
                        <p:par>
                          <p:cTn id="47" fill="hold">
                            <p:stCondLst>
                              <p:cond delay="13000"/>
                            </p:stCondLst>
                            <p:childTnLst>
                              <p:par>
                                <p:cTn id="48" presetID="1" presetClass="entr" presetSubtype="0" fill="hold" grpId="0" nodeType="afterEffect">
                                  <p:stCondLst>
                                    <p:cond delay="0"/>
                                  </p:stCondLst>
                                  <p:childTnLst>
                                    <p:set>
                                      <p:cBhvr>
                                        <p:cTn id="49" dur="1" fill="hold">
                                          <p:stCondLst>
                                            <p:cond delay="999"/>
                                          </p:stCondLst>
                                        </p:cTn>
                                        <p:tgtEl>
                                          <p:spTgt spid="29"/>
                                        </p:tgtEl>
                                        <p:attrNameLst>
                                          <p:attrName>style.visibility</p:attrName>
                                        </p:attrNameLst>
                                      </p:cBhvr>
                                      <p:to>
                                        <p:strVal val="visible"/>
                                      </p:to>
                                    </p:set>
                                  </p:childTnLst>
                                </p:cTn>
                              </p:par>
                            </p:childTnLst>
                          </p:cTn>
                        </p:par>
                        <p:par>
                          <p:cTn id="50" fill="hold">
                            <p:stCondLst>
                              <p:cond delay="14000"/>
                            </p:stCondLst>
                            <p:childTnLst>
                              <p:par>
                                <p:cTn id="51" presetID="1" presetClass="entr" presetSubtype="0" fill="hold" grpId="0" nodeType="afterEffect">
                                  <p:stCondLst>
                                    <p:cond delay="0"/>
                                  </p:stCondLst>
                                  <p:childTnLst>
                                    <p:set>
                                      <p:cBhvr>
                                        <p:cTn id="52" dur="1" fill="hold">
                                          <p:stCondLst>
                                            <p:cond delay="999"/>
                                          </p:stCondLst>
                                        </p:cTn>
                                        <p:tgtEl>
                                          <p:spTgt spid="30"/>
                                        </p:tgtEl>
                                        <p:attrNameLst>
                                          <p:attrName>style.visibility</p:attrName>
                                        </p:attrNameLst>
                                      </p:cBhvr>
                                      <p:to>
                                        <p:strVal val="visible"/>
                                      </p:to>
                                    </p:set>
                                  </p:childTnLst>
                                </p:cTn>
                              </p:par>
                            </p:childTnLst>
                          </p:cTn>
                        </p:par>
                        <p:par>
                          <p:cTn id="53" fill="hold">
                            <p:stCondLst>
                              <p:cond delay="15000"/>
                            </p:stCondLst>
                            <p:childTnLst>
                              <p:par>
                                <p:cTn id="54" presetID="1" presetClass="entr" presetSubtype="0" fill="hold" grpId="0" nodeType="afterEffect">
                                  <p:stCondLst>
                                    <p:cond delay="0"/>
                                  </p:stCondLst>
                                  <p:childTnLst>
                                    <p:set>
                                      <p:cBhvr>
                                        <p:cTn id="55" dur="1" fill="hold">
                                          <p:stCondLst>
                                            <p:cond delay="999"/>
                                          </p:stCondLst>
                                        </p:cTn>
                                        <p:tgtEl>
                                          <p:spTgt spid="31"/>
                                        </p:tgtEl>
                                        <p:attrNameLst>
                                          <p:attrName>style.visibility</p:attrName>
                                        </p:attrNameLst>
                                      </p:cBhvr>
                                      <p:to>
                                        <p:strVal val="visible"/>
                                      </p:to>
                                    </p:set>
                                  </p:childTnLst>
                                </p:cTn>
                              </p:par>
                            </p:childTnLst>
                          </p:cTn>
                        </p:par>
                        <p:par>
                          <p:cTn id="56" fill="hold">
                            <p:stCondLst>
                              <p:cond delay="16000"/>
                            </p:stCondLst>
                            <p:childTnLst>
                              <p:par>
                                <p:cTn id="57" presetID="1" presetClass="entr" presetSubtype="0" fill="hold" grpId="0" nodeType="afterEffect">
                                  <p:stCondLst>
                                    <p:cond delay="0"/>
                                  </p:stCondLst>
                                  <p:childTnLst>
                                    <p:set>
                                      <p:cBhvr>
                                        <p:cTn id="58" dur="1" fill="hold">
                                          <p:stCondLst>
                                            <p:cond delay="999"/>
                                          </p:stCondLst>
                                        </p:cTn>
                                        <p:tgtEl>
                                          <p:spTgt spid="32"/>
                                        </p:tgtEl>
                                        <p:attrNameLst>
                                          <p:attrName>style.visibility</p:attrName>
                                        </p:attrNameLst>
                                      </p:cBhvr>
                                      <p:to>
                                        <p:strVal val="visible"/>
                                      </p:to>
                                    </p:set>
                                  </p:childTnLst>
                                </p:cTn>
                              </p:par>
                            </p:childTnLst>
                          </p:cTn>
                        </p:par>
                        <p:par>
                          <p:cTn id="59" fill="hold">
                            <p:stCondLst>
                              <p:cond delay="17000"/>
                            </p:stCondLst>
                            <p:childTnLst>
                              <p:par>
                                <p:cTn id="60" presetID="1" presetClass="entr" presetSubtype="0" fill="hold" grpId="0" nodeType="afterEffect">
                                  <p:stCondLst>
                                    <p:cond delay="0"/>
                                  </p:stCondLst>
                                  <p:childTnLst>
                                    <p:set>
                                      <p:cBhvr>
                                        <p:cTn id="61" dur="1" fill="hold">
                                          <p:stCondLst>
                                            <p:cond delay="999"/>
                                          </p:stCondLst>
                                        </p:cTn>
                                        <p:tgtEl>
                                          <p:spTgt spid="33"/>
                                        </p:tgtEl>
                                        <p:attrNameLst>
                                          <p:attrName>style.visibility</p:attrName>
                                        </p:attrNameLst>
                                      </p:cBhvr>
                                      <p:to>
                                        <p:strVal val="visible"/>
                                      </p:to>
                                    </p:set>
                                  </p:childTnLst>
                                </p:cTn>
                              </p:par>
                            </p:childTnLst>
                          </p:cTn>
                        </p:par>
                        <p:par>
                          <p:cTn id="62" fill="hold">
                            <p:stCondLst>
                              <p:cond delay="18000"/>
                            </p:stCondLst>
                            <p:childTnLst>
                              <p:par>
                                <p:cTn id="63" presetID="1" presetClass="entr" presetSubtype="0" fill="hold" grpId="0" nodeType="afterEffect">
                                  <p:stCondLst>
                                    <p:cond delay="0"/>
                                  </p:stCondLst>
                                  <p:childTnLst>
                                    <p:set>
                                      <p:cBhvr>
                                        <p:cTn id="64" dur="1" fill="hold">
                                          <p:stCondLst>
                                            <p:cond delay="999"/>
                                          </p:stCondLst>
                                        </p:cTn>
                                        <p:tgtEl>
                                          <p:spTgt spid="34"/>
                                        </p:tgtEl>
                                        <p:attrNameLst>
                                          <p:attrName>style.visibility</p:attrName>
                                        </p:attrNameLst>
                                      </p:cBhvr>
                                      <p:to>
                                        <p:strVal val="visible"/>
                                      </p:to>
                                    </p:set>
                                  </p:childTnLst>
                                </p:cTn>
                              </p:par>
                            </p:childTnLst>
                          </p:cTn>
                        </p:par>
                        <p:par>
                          <p:cTn id="65" fill="hold">
                            <p:stCondLst>
                              <p:cond delay="19000"/>
                            </p:stCondLst>
                            <p:childTnLst>
                              <p:par>
                                <p:cTn id="66" presetID="1" presetClass="entr" presetSubtype="0" fill="hold" grpId="0" nodeType="afterEffect">
                                  <p:stCondLst>
                                    <p:cond delay="0"/>
                                  </p:stCondLst>
                                  <p:childTnLst>
                                    <p:set>
                                      <p:cBhvr>
                                        <p:cTn id="67" dur="1" fill="hold">
                                          <p:stCondLst>
                                            <p:cond delay="999"/>
                                          </p:stCondLst>
                                        </p:cTn>
                                        <p:tgtEl>
                                          <p:spTgt spid="35"/>
                                        </p:tgtEl>
                                        <p:attrNameLst>
                                          <p:attrName>style.visibility</p:attrName>
                                        </p:attrNameLst>
                                      </p:cBhvr>
                                      <p:to>
                                        <p:strVal val="visible"/>
                                      </p:to>
                                    </p:set>
                                  </p:childTnLst>
                                </p:cTn>
                              </p:par>
                            </p:childTnLst>
                          </p:cTn>
                        </p:par>
                        <p:par>
                          <p:cTn id="68" fill="hold">
                            <p:stCondLst>
                              <p:cond delay="20000"/>
                            </p:stCondLst>
                            <p:childTnLst>
                              <p:par>
                                <p:cTn id="69" presetID="1" presetClass="entr" presetSubtype="0" fill="hold" grpId="0" nodeType="afterEffect">
                                  <p:stCondLst>
                                    <p:cond delay="0"/>
                                  </p:stCondLst>
                                  <p:childTnLst>
                                    <p:set>
                                      <p:cBhvr>
                                        <p:cTn id="70" dur="1" fill="hold">
                                          <p:stCondLst>
                                            <p:cond delay="999"/>
                                          </p:stCondLst>
                                        </p:cTn>
                                        <p:tgtEl>
                                          <p:spTgt spid="36"/>
                                        </p:tgtEl>
                                        <p:attrNameLst>
                                          <p:attrName>style.visibility</p:attrName>
                                        </p:attrNameLst>
                                      </p:cBhvr>
                                      <p:to>
                                        <p:strVal val="visible"/>
                                      </p:to>
                                    </p:set>
                                  </p:childTnLst>
                                </p:cTn>
                              </p:par>
                            </p:childTnLst>
                          </p:cTn>
                        </p:par>
                        <p:par>
                          <p:cTn id="71" fill="hold">
                            <p:stCondLst>
                              <p:cond delay="21000"/>
                            </p:stCondLst>
                            <p:childTnLst>
                              <p:par>
                                <p:cTn id="72" presetID="1" presetClass="entr" presetSubtype="0" fill="hold" grpId="0" nodeType="afterEffect">
                                  <p:stCondLst>
                                    <p:cond delay="0"/>
                                  </p:stCondLst>
                                  <p:childTnLst>
                                    <p:set>
                                      <p:cBhvr>
                                        <p:cTn id="73" dur="1" fill="hold">
                                          <p:stCondLst>
                                            <p:cond delay="999"/>
                                          </p:stCondLst>
                                        </p:cTn>
                                        <p:tgtEl>
                                          <p:spTgt spid="37"/>
                                        </p:tgtEl>
                                        <p:attrNameLst>
                                          <p:attrName>style.visibility</p:attrName>
                                        </p:attrNameLst>
                                      </p:cBhvr>
                                      <p:to>
                                        <p:strVal val="visible"/>
                                      </p:to>
                                    </p:set>
                                  </p:childTnLst>
                                </p:cTn>
                              </p:par>
                            </p:childTnLst>
                          </p:cTn>
                        </p:par>
                        <p:par>
                          <p:cTn id="74" fill="hold">
                            <p:stCondLst>
                              <p:cond delay="22000"/>
                            </p:stCondLst>
                            <p:childTnLst>
                              <p:par>
                                <p:cTn id="75" presetID="1" presetClass="entr" presetSubtype="0" fill="hold" grpId="0" nodeType="afterEffect">
                                  <p:stCondLst>
                                    <p:cond delay="0"/>
                                  </p:stCondLst>
                                  <p:childTnLst>
                                    <p:set>
                                      <p:cBhvr>
                                        <p:cTn id="76" dur="1" fill="hold">
                                          <p:stCondLst>
                                            <p:cond delay="999"/>
                                          </p:stCondLst>
                                        </p:cTn>
                                        <p:tgtEl>
                                          <p:spTgt spid="38"/>
                                        </p:tgtEl>
                                        <p:attrNameLst>
                                          <p:attrName>style.visibility</p:attrName>
                                        </p:attrNameLst>
                                      </p:cBhvr>
                                      <p:to>
                                        <p:strVal val="visible"/>
                                      </p:to>
                                    </p:set>
                                  </p:childTnLst>
                                </p:cTn>
                              </p:par>
                            </p:childTnLst>
                          </p:cTn>
                        </p:par>
                        <p:par>
                          <p:cTn id="77" fill="hold">
                            <p:stCondLst>
                              <p:cond delay="23000"/>
                            </p:stCondLst>
                            <p:childTnLst>
                              <p:par>
                                <p:cTn id="78" presetID="1" presetClass="entr" presetSubtype="0" fill="hold" grpId="0" nodeType="afterEffect">
                                  <p:stCondLst>
                                    <p:cond delay="0"/>
                                  </p:stCondLst>
                                  <p:childTnLst>
                                    <p:set>
                                      <p:cBhvr>
                                        <p:cTn id="79" dur="1" fill="hold">
                                          <p:stCondLst>
                                            <p:cond delay="999"/>
                                          </p:stCondLst>
                                        </p:cTn>
                                        <p:tgtEl>
                                          <p:spTgt spid="39"/>
                                        </p:tgtEl>
                                        <p:attrNameLst>
                                          <p:attrName>style.visibility</p:attrName>
                                        </p:attrNameLst>
                                      </p:cBhvr>
                                      <p:to>
                                        <p:strVal val="visible"/>
                                      </p:to>
                                    </p:set>
                                  </p:childTnLst>
                                </p:cTn>
                              </p:par>
                            </p:childTnLst>
                          </p:cTn>
                        </p:par>
                        <p:par>
                          <p:cTn id="80" fill="hold">
                            <p:stCondLst>
                              <p:cond delay="24000"/>
                            </p:stCondLst>
                            <p:childTnLst>
                              <p:par>
                                <p:cTn id="81" presetID="1" presetClass="entr" presetSubtype="0" fill="hold" grpId="0" nodeType="afterEffect">
                                  <p:stCondLst>
                                    <p:cond delay="0"/>
                                  </p:stCondLst>
                                  <p:childTnLst>
                                    <p:set>
                                      <p:cBhvr>
                                        <p:cTn id="82" dur="1" fill="hold">
                                          <p:stCondLst>
                                            <p:cond delay="999"/>
                                          </p:stCondLst>
                                        </p:cTn>
                                        <p:tgtEl>
                                          <p:spTgt spid="40"/>
                                        </p:tgtEl>
                                        <p:attrNameLst>
                                          <p:attrName>style.visibility</p:attrName>
                                        </p:attrNameLst>
                                      </p:cBhvr>
                                      <p:to>
                                        <p:strVal val="visible"/>
                                      </p:to>
                                    </p:set>
                                  </p:childTnLst>
                                </p:cTn>
                              </p:par>
                            </p:childTnLst>
                          </p:cTn>
                        </p:par>
                        <p:par>
                          <p:cTn id="83" fill="hold">
                            <p:stCondLst>
                              <p:cond delay="25000"/>
                            </p:stCondLst>
                            <p:childTnLst>
                              <p:par>
                                <p:cTn id="84" presetID="1" presetClass="entr" presetSubtype="0" fill="hold" grpId="0" nodeType="afterEffect">
                                  <p:stCondLst>
                                    <p:cond delay="0"/>
                                  </p:stCondLst>
                                  <p:childTnLst>
                                    <p:set>
                                      <p:cBhvr>
                                        <p:cTn id="85" dur="1" fill="hold">
                                          <p:stCondLst>
                                            <p:cond delay="999"/>
                                          </p:stCondLst>
                                        </p:cTn>
                                        <p:tgtEl>
                                          <p:spTgt spid="41"/>
                                        </p:tgtEl>
                                        <p:attrNameLst>
                                          <p:attrName>style.visibility</p:attrName>
                                        </p:attrNameLst>
                                      </p:cBhvr>
                                      <p:to>
                                        <p:strVal val="visible"/>
                                      </p:to>
                                    </p:set>
                                  </p:childTnLst>
                                </p:cTn>
                              </p:par>
                            </p:childTnLst>
                          </p:cTn>
                        </p:par>
                        <p:par>
                          <p:cTn id="86" fill="hold">
                            <p:stCondLst>
                              <p:cond delay="26000"/>
                            </p:stCondLst>
                            <p:childTnLst>
                              <p:par>
                                <p:cTn id="87" presetID="1" presetClass="entr" presetSubtype="0" fill="hold" grpId="0" nodeType="afterEffect">
                                  <p:stCondLst>
                                    <p:cond delay="0"/>
                                  </p:stCondLst>
                                  <p:childTnLst>
                                    <p:set>
                                      <p:cBhvr>
                                        <p:cTn id="88" dur="1" fill="hold">
                                          <p:stCondLst>
                                            <p:cond delay="999"/>
                                          </p:stCondLst>
                                        </p:cTn>
                                        <p:tgtEl>
                                          <p:spTgt spid="42"/>
                                        </p:tgtEl>
                                        <p:attrNameLst>
                                          <p:attrName>style.visibility</p:attrName>
                                        </p:attrNameLst>
                                      </p:cBhvr>
                                      <p:to>
                                        <p:strVal val="visible"/>
                                      </p:to>
                                    </p:set>
                                  </p:childTnLst>
                                </p:cTn>
                              </p:par>
                            </p:childTnLst>
                          </p:cTn>
                        </p:par>
                        <p:par>
                          <p:cTn id="89" fill="hold">
                            <p:stCondLst>
                              <p:cond delay="27000"/>
                            </p:stCondLst>
                            <p:childTnLst>
                              <p:par>
                                <p:cTn id="90" presetID="1" presetClass="entr" presetSubtype="0" fill="hold" grpId="0" nodeType="afterEffect">
                                  <p:stCondLst>
                                    <p:cond delay="0"/>
                                  </p:stCondLst>
                                  <p:childTnLst>
                                    <p:set>
                                      <p:cBhvr>
                                        <p:cTn id="91" dur="1" fill="hold">
                                          <p:stCondLst>
                                            <p:cond delay="999"/>
                                          </p:stCondLst>
                                        </p:cTn>
                                        <p:tgtEl>
                                          <p:spTgt spid="43"/>
                                        </p:tgtEl>
                                        <p:attrNameLst>
                                          <p:attrName>style.visibility</p:attrName>
                                        </p:attrNameLst>
                                      </p:cBhvr>
                                      <p:to>
                                        <p:strVal val="visible"/>
                                      </p:to>
                                    </p:set>
                                  </p:childTnLst>
                                </p:cTn>
                              </p:par>
                            </p:childTnLst>
                          </p:cTn>
                        </p:par>
                        <p:par>
                          <p:cTn id="92" fill="hold">
                            <p:stCondLst>
                              <p:cond delay="28000"/>
                            </p:stCondLst>
                            <p:childTnLst>
                              <p:par>
                                <p:cTn id="93" presetID="1" presetClass="entr" presetSubtype="0" fill="hold" grpId="0" nodeType="afterEffect">
                                  <p:stCondLst>
                                    <p:cond delay="0"/>
                                  </p:stCondLst>
                                  <p:childTnLst>
                                    <p:set>
                                      <p:cBhvr>
                                        <p:cTn id="94" dur="1" fill="hold">
                                          <p:stCondLst>
                                            <p:cond delay="999"/>
                                          </p:stCondLst>
                                        </p:cTn>
                                        <p:tgtEl>
                                          <p:spTgt spid="44"/>
                                        </p:tgtEl>
                                        <p:attrNameLst>
                                          <p:attrName>style.visibility</p:attrName>
                                        </p:attrNameLst>
                                      </p:cBhvr>
                                      <p:to>
                                        <p:strVal val="visible"/>
                                      </p:to>
                                    </p:set>
                                  </p:childTnLst>
                                </p:cTn>
                              </p:par>
                            </p:childTnLst>
                          </p:cTn>
                        </p:par>
                        <p:par>
                          <p:cTn id="95" fill="hold">
                            <p:stCondLst>
                              <p:cond delay="29000"/>
                            </p:stCondLst>
                            <p:childTnLst>
                              <p:par>
                                <p:cTn id="96" presetID="1" presetClass="entr" presetSubtype="0" fill="hold" grpId="0" nodeType="afterEffect">
                                  <p:stCondLst>
                                    <p:cond delay="0"/>
                                  </p:stCondLst>
                                  <p:childTnLst>
                                    <p:set>
                                      <p:cBhvr>
                                        <p:cTn id="97" dur="1" fill="hold">
                                          <p:stCondLst>
                                            <p:cond delay="999"/>
                                          </p:stCondLst>
                                        </p:cTn>
                                        <p:tgtEl>
                                          <p:spTgt spid="45"/>
                                        </p:tgtEl>
                                        <p:attrNameLst>
                                          <p:attrName>style.visibility</p:attrName>
                                        </p:attrNameLst>
                                      </p:cBhvr>
                                      <p:to>
                                        <p:strVal val="visible"/>
                                      </p:to>
                                    </p:set>
                                  </p:childTnLst>
                                </p:cTn>
                              </p:par>
                            </p:childTnLst>
                          </p:cTn>
                        </p:par>
                        <p:par>
                          <p:cTn id="98" fill="hold">
                            <p:stCondLst>
                              <p:cond delay="30000"/>
                            </p:stCondLst>
                            <p:childTnLst>
                              <p:par>
                                <p:cTn id="99" presetID="1" presetClass="entr" presetSubtype="0" fill="hold" grpId="0" nodeType="afterEffect">
                                  <p:stCondLst>
                                    <p:cond delay="0"/>
                                  </p:stCondLst>
                                  <p:childTnLst>
                                    <p:set>
                                      <p:cBhvr>
                                        <p:cTn id="100"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2" name="alarm clock.wav"/>
                                        </p:tgtEl>
                                      </p:cMediaNode>
                                    </p:audio>
                                  </p:subTnLst>
                                </p:cTn>
                              </p:par>
                              <p:par>
                                <p:cTn id="101" presetID="10" presetClass="exit" presetSubtype="0" fill="hold" grpId="1" nodeType="with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par>
                                <p:cTn id="104" presetID="10" presetClass="exit" presetSubtype="0" fill="hold" grpId="0" nodeType="withEffect">
                                  <p:stCondLst>
                                    <p:cond delay="0"/>
                                  </p:stCondLst>
                                  <p:childTnLst>
                                    <p:animEffect transition="out" filter="fade">
                                      <p:cBhvr>
                                        <p:cTn id="105" dur="500"/>
                                        <p:tgtEl>
                                          <p:spTgt spid="11"/>
                                        </p:tgtEl>
                                      </p:cBhvr>
                                    </p:animEffect>
                                    <p:set>
                                      <p:cBhvr>
                                        <p:cTn id="106" dur="1" fill="hold">
                                          <p:stCondLst>
                                            <p:cond delay="499"/>
                                          </p:stCondLst>
                                        </p:cTn>
                                        <p:tgtEl>
                                          <p:spTgt spid="11"/>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500"/>
                                        <p:tgtEl>
                                          <p:spTgt spid="12"/>
                                        </p:tgtEl>
                                      </p:cBhvr>
                                    </p:animEffect>
                                    <p:set>
                                      <p:cBhvr>
                                        <p:cTn id="109" dur="1" fill="hold">
                                          <p:stCondLst>
                                            <p:cond delay="499"/>
                                          </p:stCondLst>
                                        </p:cTn>
                                        <p:tgtEl>
                                          <p:spTgt spid="12"/>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500"/>
                                        <p:tgtEl>
                                          <p:spTgt spid="13"/>
                                        </p:tgtEl>
                                      </p:cBhvr>
                                    </p:animEffect>
                                    <p:set>
                                      <p:cBhvr>
                                        <p:cTn id="112" dur="1" fill="hold">
                                          <p:stCondLst>
                                            <p:cond delay="499"/>
                                          </p:stCondLst>
                                        </p:cTn>
                                        <p:tgtEl>
                                          <p:spTgt spid="13"/>
                                        </p:tgtEl>
                                        <p:attrNameLst>
                                          <p:attrName>style.visibility</p:attrName>
                                        </p:attrNameLst>
                                      </p:cBhvr>
                                      <p:to>
                                        <p:strVal val="hidden"/>
                                      </p:to>
                                    </p:set>
                                  </p:childTnLst>
                                </p:cTn>
                              </p:par>
                              <p:par>
                                <p:cTn id="113" presetID="10" presetClass="exit" presetSubtype="0" fill="hold" grpId="1" nodeType="withEffect">
                                  <p:stCondLst>
                                    <p:cond delay="0"/>
                                  </p:stCondLst>
                                  <p:childTnLst>
                                    <p:animEffect transition="out" filter="fade">
                                      <p:cBhvr>
                                        <p:cTn id="114" dur="500"/>
                                        <p:tgtEl>
                                          <p:spTgt spid="14"/>
                                        </p:tgtEl>
                                      </p:cBhvr>
                                    </p:animEffect>
                                    <p:set>
                                      <p:cBhvr>
                                        <p:cTn id="115" dur="1" fill="hold">
                                          <p:stCondLst>
                                            <p:cond delay="499"/>
                                          </p:stCondLst>
                                        </p:cTn>
                                        <p:tgtEl>
                                          <p:spTgt spid="14"/>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6"/>
                                        </p:tgtEl>
                                      </p:cBhvr>
                                    </p:animEffect>
                                    <p:set>
                                      <p:cBhvr>
                                        <p:cTn id="118" dur="1" fill="hold">
                                          <p:stCondLst>
                                            <p:cond delay="499"/>
                                          </p:stCondLst>
                                        </p:cTn>
                                        <p:tgtEl>
                                          <p:spTgt spid="16"/>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19"/>
                                        </p:tgtEl>
                                      </p:cBhvr>
                                    </p:animEffect>
                                    <p:set>
                                      <p:cBhvr>
                                        <p:cTn id="121" dur="1" fill="hold">
                                          <p:stCondLst>
                                            <p:cond delay="499"/>
                                          </p:stCondLst>
                                        </p:cTn>
                                        <p:tgtEl>
                                          <p:spTgt spid="19"/>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0"/>
                                        </p:tgtEl>
                                      </p:cBhvr>
                                    </p:animEffect>
                                    <p:set>
                                      <p:cBhvr>
                                        <p:cTn id="124" dur="1" fill="hold">
                                          <p:stCondLst>
                                            <p:cond delay="499"/>
                                          </p:stCondLst>
                                        </p:cTn>
                                        <p:tgtEl>
                                          <p:spTgt spid="20"/>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1"/>
                                        </p:tgtEl>
                                      </p:cBhvr>
                                    </p:animEffect>
                                    <p:set>
                                      <p:cBhvr>
                                        <p:cTn id="127" dur="1" fill="hold">
                                          <p:stCondLst>
                                            <p:cond delay="499"/>
                                          </p:stCondLst>
                                        </p:cTn>
                                        <p:tgtEl>
                                          <p:spTgt spid="21"/>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2"/>
                                        </p:tgtEl>
                                      </p:cBhvr>
                                    </p:animEffect>
                                    <p:set>
                                      <p:cBhvr>
                                        <p:cTn id="130" dur="1" fill="hold">
                                          <p:stCondLst>
                                            <p:cond delay="499"/>
                                          </p:stCondLst>
                                        </p:cTn>
                                        <p:tgtEl>
                                          <p:spTgt spid="22"/>
                                        </p:tgtEl>
                                        <p:attrNameLst>
                                          <p:attrName>style.visibility</p:attrName>
                                        </p:attrNameLst>
                                      </p:cBhvr>
                                      <p:to>
                                        <p:strVal val="hidden"/>
                                      </p:to>
                                    </p:set>
                                  </p:childTnLst>
                                </p:cTn>
                              </p:par>
                              <p:par>
                                <p:cTn id="131" presetID="10" presetClass="exit" presetSubtype="0" fill="hold" grpId="1" nodeType="withEffect">
                                  <p:stCondLst>
                                    <p:cond delay="0"/>
                                  </p:stCondLst>
                                  <p:childTnLst>
                                    <p:animEffect transition="out" filter="fade">
                                      <p:cBhvr>
                                        <p:cTn id="132" dur="500"/>
                                        <p:tgtEl>
                                          <p:spTgt spid="23"/>
                                        </p:tgtEl>
                                      </p:cBhvr>
                                    </p:animEffect>
                                    <p:set>
                                      <p:cBhvr>
                                        <p:cTn id="133" dur="1" fill="hold">
                                          <p:stCondLst>
                                            <p:cond delay="499"/>
                                          </p:stCondLst>
                                        </p:cTn>
                                        <p:tgtEl>
                                          <p:spTgt spid="23"/>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24"/>
                                        </p:tgtEl>
                                      </p:cBhvr>
                                    </p:animEffect>
                                    <p:set>
                                      <p:cBhvr>
                                        <p:cTn id="136" dur="1" fill="hold">
                                          <p:stCondLst>
                                            <p:cond delay="499"/>
                                          </p:stCondLst>
                                        </p:cTn>
                                        <p:tgtEl>
                                          <p:spTgt spid="24"/>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6"/>
                                        </p:tgtEl>
                                      </p:cBhvr>
                                    </p:animEffect>
                                    <p:set>
                                      <p:cBhvr>
                                        <p:cTn id="142" dur="1" fill="hold">
                                          <p:stCondLst>
                                            <p:cond delay="499"/>
                                          </p:stCondLst>
                                        </p:cTn>
                                        <p:tgtEl>
                                          <p:spTgt spid="26"/>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27"/>
                                        </p:tgtEl>
                                      </p:cBhvr>
                                    </p:animEffect>
                                    <p:set>
                                      <p:cBhvr>
                                        <p:cTn id="145" dur="1" fill="hold">
                                          <p:stCondLst>
                                            <p:cond delay="499"/>
                                          </p:stCondLst>
                                        </p:cTn>
                                        <p:tgtEl>
                                          <p:spTgt spid="27"/>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28"/>
                                        </p:tgtEl>
                                      </p:cBhvr>
                                    </p:animEffect>
                                    <p:set>
                                      <p:cBhvr>
                                        <p:cTn id="148" dur="1" fill="hold">
                                          <p:stCondLst>
                                            <p:cond delay="499"/>
                                          </p:stCondLst>
                                        </p:cTn>
                                        <p:tgtEl>
                                          <p:spTgt spid="28"/>
                                        </p:tgtEl>
                                        <p:attrNameLst>
                                          <p:attrName>style.visibility</p:attrName>
                                        </p:attrNameLst>
                                      </p:cBhvr>
                                      <p:to>
                                        <p:strVal val="hidden"/>
                                      </p:to>
                                    </p:set>
                                  </p:childTnLst>
                                </p:cTn>
                              </p:par>
                              <p:par>
                                <p:cTn id="149" presetID="10" presetClass="exit" presetSubtype="0" fill="hold" grpId="1" nodeType="withEffect">
                                  <p:stCondLst>
                                    <p:cond delay="0"/>
                                  </p:stCondLst>
                                  <p:childTnLst>
                                    <p:animEffect transition="out" filter="fade">
                                      <p:cBhvr>
                                        <p:cTn id="150" dur="500"/>
                                        <p:tgtEl>
                                          <p:spTgt spid="29"/>
                                        </p:tgtEl>
                                      </p:cBhvr>
                                    </p:animEffect>
                                    <p:set>
                                      <p:cBhvr>
                                        <p:cTn id="151" dur="1" fill="hold">
                                          <p:stCondLst>
                                            <p:cond delay="499"/>
                                          </p:stCondLst>
                                        </p:cTn>
                                        <p:tgtEl>
                                          <p:spTgt spid="29"/>
                                        </p:tgtEl>
                                        <p:attrNameLst>
                                          <p:attrName>style.visibility</p:attrName>
                                        </p:attrNameLst>
                                      </p:cBhvr>
                                      <p:to>
                                        <p:strVal val="hidden"/>
                                      </p:to>
                                    </p:set>
                                  </p:childTnLst>
                                </p:cTn>
                              </p:par>
                              <p:par>
                                <p:cTn id="152" presetID="10" presetClass="exit" presetSubtype="0" fill="hold" grpId="1" nodeType="withEffect">
                                  <p:stCondLst>
                                    <p:cond delay="0"/>
                                  </p:stCondLst>
                                  <p:childTnLst>
                                    <p:animEffect transition="out" filter="fade">
                                      <p:cBhvr>
                                        <p:cTn id="153" dur="500"/>
                                        <p:tgtEl>
                                          <p:spTgt spid="30"/>
                                        </p:tgtEl>
                                      </p:cBhvr>
                                    </p:animEffect>
                                    <p:set>
                                      <p:cBhvr>
                                        <p:cTn id="154" dur="1" fill="hold">
                                          <p:stCondLst>
                                            <p:cond delay="499"/>
                                          </p:stCondLst>
                                        </p:cTn>
                                        <p:tgtEl>
                                          <p:spTgt spid="30"/>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1"/>
                                        </p:tgtEl>
                                      </p:cBhvr>
                                    </p:animEffect>
                                    <p:set>
                                      <p:cBhvr>
                                        <p:cTn id="157" dur="1" fill="hold">
                                          <p:stCondLst>
                                            <p:cond delay="499"/>
                                          </p:stCondLst>
                                        </p:cTn>
                                        <p:tgtEl>
                                          <p:spTgt spid="31"/>
                                        </p:tgtEl>
                                        <p:attrNameLst>
                                          <p:attrName>style.visibility</p:attrName>
                                        </p:attrNameLst>
                                      </p:cBhvr>
                                      <p:to>
                                        <p:strVal val="hidden"/>
                                      </p:to>
                                    </p:set>
                                  </p:childTnLst>
                                </p:cTn>
                              </p:par>
                              <p:par>
                                <p:cTn id="158" presetID="10" presetClass="exit" presetSubtype="0" fill="hold" grpId="1" nodeType="withEffect">
                                  <p:stCondLst>
                                    <p:cond delay="0"/>
                                  </p:stCondLst>
                                  <p:childTnLst>
                                    <p:animEffect transition="out" filter="fade">
                                      <p:cBhvr>
                                        <p:cTn id="159" dur="500"/>
                                        <p:tgtEl>
                                          <p:spTgt spid="32"/>
                                        </p:tgtEl>
                                      </p:cBhvr>
                                    </p:animEffect>
                                    <p:set>
                                      <p:cBhvr>
                                        <p:cTn id="160" dur="1" fill="hold">
                                          <p:stCondLst>
                                            <p:cond delay="499"/>
                                          </p:stCondLst>
                                        </p:cTn>
                                        <p:tgtEl>
                                          <p:spTgt spid="32"/>
                                        </p:tgtEl>
                                        <p:attrNameLst>
                                          <p:attrName>style.visibility</p:attrName>
                                        </p:attrNameLst>
                                      </p:cBhvr>
                                      <p:to>
                                        <p:strVal val="hidden"/>
                                      </p:to>
                                    </p:set>
                                  </p:childTnLst>
                                </p:cTn>
                              </p:par>
                              <p:par>
                                <p:cTn id="161" presetID="10" presetClass="exit" presetSubtype="0" fill="hold" grpId="1" nodeType="withEffect">
                                  <p:stCondLst>
                                    <p:cond delay="0"/>
                                  </p:stCondLst>
                                  <p:childTnLst>
                                    <p:animEffect transition="out" filter="fade">
                                      <p:cBhvr>
                                        <p:cTn id="162" dur="500"/>
                                        <p:tgtEl>
                                          <p:spTgt spid="33"/>
                                        </p:tgtEl>
                                      </p:cBhvr>
                                    </p:animEffect>
                                    <p:set>
                                      <p:cBhvr>
                                        <p:cTn id="163" dur="1" fill="hold">
                                          <p:stCondLst>
                                            <p:cond delay="499"/>
                                          </p:stCondLst>
                                        </p:cTn>
                                        <p:tgtEl>
                                          <p:spTgt spid="33"/>
                                        </p:tgtEl>
                                        <p:attrNameLst>
                                          <p:attrName>style.visibility</p:attrName>
                                        </p:attrNameLst>
                                      </p:cBhvr>
                                      <p:to>
                                        <p:strVal val="hidden"/>
                                      </p:to>
                                    </p:set>
                                  </p:childTnLst>
                                </p:cTn>
                              </p:par>
                              <p:par>
                                <p:cTn id="164" presetID="10" presetClass="exit" presetSubtype="0" fill="hold" grpId="1" nodeType="withEffect">
                                  <p:stCondLst>
                                    <p:cond delay="0"/>
                                  </p:stCondLst>
                                  <p:childTnLst>
                                    <p:animEffect transition="out" filter="fade">
                                      <p:cBhvr>
                                        <p:cTn id="165" dur="500"/>
                                        <p:tgtEl>
                                          <p:spTgt spid="34"/>
                                        </p:tgtEl>
                                      </p:cBhvr>
                                    </p:animEffect>
                                    <p:set>
                                      <p:cBhvr>
                                        <p:cTn id="166" dur="1" fill="hold">
                                          <p:stCondLst>
                                            <p:cond delay="499"/>
                                          </p:stCondLst>
                                        </p:cTn>
                                        <p:tgtEl>
                                          <p:spTgt spid="34"/>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35"/>
                                        </p:tgtEl>
                                      </p:cBhvr>
                                    </p:animEffect>
                                    <p:set>
                                      <p:cBhvr>
                                        <p:cTn id="169" dur="1" fill="hold">
                                          <p:stCondLst>
                                            <p:cond delay="499"/>
                                          </p:stCondLst>
                                        </p:cTn>
                                        <p:tgtEl>
                                          <p:spTgt spid="35"/>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36"/>
                                        </p:tgtEl>
                                      </p:cBhvr>
                                    </p:animEffect>
                                    <p:set>
                                      <p:cBhvr>
                                        <p:cTn id="172" dur="1" fill="hold">
                                          <p:stCondLst>
                                            <p:cond delay="499"/>
                                          </p:stCondLst>
                                        </p:cTn>
                                        <p:tgtEl>
                                          <p:spTgt spid="36"/>
                                        </p:tgtEl>
                                        <p:attrNameLst>
                                          <p:attrName>style.visibility</p:attrName>
                                        </p:attrNameLst>
                                      </p:cBhvr>
                                      <p:to>
                                        <p:strVal val="hidden"/>
                                      </p:to>
                                    </p:set>
                                  </p:childTnLst>
                                </p:cTn>
                              </p:par>
                              <p:par>
                                <p:cTn id="173" presetID="10" presetClass="exit" presetSubtype="0" fill="hold" grpId="1" nodeType="withEffect">
                                  <p:stCondLst>
                                    <p:cond delay="0"/>
                                  </p:stCondLst>
                                  <p:childTnLst>
                                    <p:animEffect transition="out" filter="fade">
                                      <p:cBhvr>
                                        <p:cTn id="174" dur="500"/>
                                        <p:tgtEl>
                                          <p:spTgt spid="37"/>
                                        </p:tgtEl>
                                      </p:cBhvr>
                                    </p:animEffect>
                                    <p:set>
                                      <p:cBhvr>
                                        <p:cTn id="175" dur="1" fill="hold">
                                          <p:stCondLst>
                                            <p:cond delay="499"/>
                                          </p:stCondLst>
                                        </p:cTn>
                                        <p:tgtEl>
                                          <p:spTgt spid="3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38"/>
                                        </p:tgtEl>
                                      </p:cBhvr>
                                    </p:animEffect>
                                    <p:set>
                                      <p:cBhvr>
                                        <p:cTn id="178" dur="1" fill="hold">
                                          <p:stCondLst>
                                            <p:cond delay="499"/>
                                          </p:stCondLst>
                                        </p:cTn>
                                        <p:tgtEl>
                                          <p:spTgt spid="38"/>
                                        </p:tgtEl>
                                        <p:attrNameLst>
                                          <p:attrName>style.visibility</p:attrName>
                                        </p:attrNameLst>
                                      </p:cBhvr>
                                      <p:to>
                                        <p:strVal val="hidden"/>
                                      </p:to>
                                    </p:set>
                                  </p:childTnLst>
                                </p:cTn>
                              </p:par>
                              <p:par>
                                <p:cTn id="179" presetID="10" presetClass="exit" presetSubtype="0" fill="hold" grpId="1" nodeType="withEffect">
                                  <p:stCondLst>
                                    <p:cond delay="0"/>
                                  </p:stCondLst>
                                  <p:childTnLst>
                                    <p:animEffect transition="out" filter="fade">
                                      <p:cBhvr>
                                        <p:cTn id="180" dur="500"/>
                                        <p:tgtEl>
                                          <p:spTgt spid="39"/>
                                        </p:tgtEl>
                                      </p:cBhvr>
                                    </p:animEffect>
                                    <p:set>
                                      <p:cBhvr>
                                        <p:cTn id="181" dur="1" fill="hold">
                                          <p:stCondLst>
                                            <p:cond delay="499"/>
                                          </p:stCondLst>
                                        </p:cTn>
                                        <p:tgtEl>
                                          <p:spTgt spid="39"/>
                                        </p:tgtEl>
                                        <p:attrNameLst>
                                          <p:attrName>style.visibility</p:attrName>
                                        </p:attrNameLst>
                                      </p:cBhvr>
                                      <p:to>
                                        <p:strVal val="hidden"/>
                                      </p:to>
                                    </p:set>
                                  </p:childTnLst>
                                </p:cTn>
                              </p:par>
                              <p:par>
                                <p:cTn id="182" presetID="10" presetClass="exit" presetSubtype="0" fill="hold" grpId="1" nodeType="withEffect">
                                  <p:stCondLst>
                                    <p:cond delay="0"/>
                                  </p:stCondLst>
                                  <p:childTnLst>
                                    <p:animEffect transition="out" filter="fade">
                                      <p:cBhvr>
                                        <p:cTn id="183" dur="500"/>
                                        <p:tgtEl>
                                          <p:spTgt spid="40"/>
                                        </p:tgtEl>
                                      </p:cBhvr>
                                    </p:animEffect>
                                    <p:set>
                                      <p:cBhvr>
                                        <p:cTn id="184" dur="1" fill="hold">
                                          <p:stCondLst>
                                            <p:cond delay="499"/>
                                          </p:stCondLst>
                                        </p:cTn>
                                        <p:tgtEl>
                                          <p:spTgt spid="40"/>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500"/>
                                        <p:tgtEl>
                                          <p:spTgt spid="41"/>
                                        </p:tgtEl>
                                      </p:cBhvr>
                                    </p:animEffect>
                                    <p:set>
                                      <p:cBhvr>
                                        <p:cTn id="187" dur="1" fill="hold">
                                          <p:stCondLst>
                                            <p:cond delay="499"/>
                                          </p:stCondLst>
                                        </p:cTn>
                                        <p:tgtEl>
                                          <p:spTgt spid="41"/>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500"/>
                                        <p:tgtEl>
                                          <p:spTgt spid="42"/>
                                        </p:tgtEl>
                                      </p:cBhvr>
                                    </p:animEffect>
                                    <p:set>
                                      <p:cBhvr>
                                        <p:cTn id="190" dur="1" fill="hold">
                                          <p:stCondLst>
                                            <p:cond delay="499"/>
                                          </p:stCondLst>
                                        </p:cTn>
                                        <p:tgtEl>
                                          <p:spTgt spid="4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500"/>
                                        <p:tgtEl>
                                          <p:spTgt spid="43"/>
                                        </p:tgtEl>
                                      </p:cBhvr>
                                    </p:animEffect>
                                    <p:set>
                                      <p:cBhvr>
                                        <p:cTn id="193" dur="1" fill="hold">
                                          <p:stCondLst>
                                            <p:cond delay="499"/>
                                          </p:stCondLst>
                                        </p:cTn>
                                        <p:tgtEl>
                                          <p:spTgt spid="43"/>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500"/>
                                        <p:tgtEl>
                                          <p:spTgt spid="44"/>
                                        </p:tgtEl>
                                      </p:cBhvr>
                                    </p:animEffect>
                                    <p:set>
                                      <p:cBhvr>
                                        <p:cTn id="196" dur="1" fill="hold">
                                          <p:stCondLst>
                                            <p:cond delay="499"/>
                                          </p:stCondLst>
                                        </p:cTn>
                                        <p:tgtEl>
                                          <p:spTgt spid="44"/>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45"/>
                                        </p:tgtEl>
                                      </p:cBhvr>
                                    </p:animEffect>
                                    <p:set>
                                      <p:cBhvr>
                                        <p:cTn id="199" dur="1" fill="hold">
                                          <p:stCondLst>
                                            <p:cond delay="499"/>
                                          </p:stCondLst>
                                        </p:cTn>
                                        <p:tgtEl>
                                          <p:spTgt spid="45"/>
                                        </p:tgtEl>
                                        <p:attrNameLst>
                                          <p:attrName>style.visibility</p:attrName>
                                        </p:attrNameLst>
                                      </p:cBhvr>
                                      <p:to>
                                        <p:strVal val="hidden"/>
                                      </p:to>
                                    </p:set>
                                  </p:childTnLst>
                                </p:cTn>
                              </p:par>
                            </p:childTnLst>
                          </p:cTn>
                        </p:par>
                      </p:childTnLst>
                    </p:cTn>
                  </p:par>
                  <p:par>
                    <p:cTn id="200" fill="hold">
                      <p:stCondLst>
                        <p:cond delay="indefinite"/>
                      </p:stCondLst>
                      <p:childTnLst>
                        <p:par>
                          <p:cTn id="201" fill="hold">
                            <p:stCondLst>
                              <p:cond delay="0"/>
                            </p:stCondLst>
                            <p:childTnLst>
                              <p:par>
                                <p:cTn id="202" presetID="42" presetClass="entr" presetSubtype="0" fill="hold" grpId="0" nodeType="clickEffect">
                                  <p:stCondLst>
                                    <p:cond delay="0"/>
                                  </p:stCondLst>
                                  <p:childTnLst>
                                    <p:set>
                                      <p:cBhvr>
                                        <p:cTn id="203" dur="1" fill="hold">
                                          <p:stCondLst>
                                            <p:cond delay="0"/>
                                          </p:stCondLst>
                                        </p:cTn>
                                        <p:tgtEl>
                                          <p:spTgt spid="5"/>
                                        </p:tgtEl>
                                        <p:attrNameLst>
                                          <p:attrName>style.visibility</p:attrName>
                                        </p:attrNameLst>
                                      </p:cBhvr>
                                      <p:to>
                                        <p:strVal val="visible"/>
                                      </p:to>
                                    </p:set>
                                    <p:animEffect transition="in" filter="fade">
                                      <p:cBhvr>
                                        <p:cTn id="204" dur="1000"/>
                                        <p:tgtEl>
                                          <p:spTgt spid="5"/>
                                        </p:tgtEl>
                                      </p:cBhvr>
                                    </p:animEffect>
                                    <p:anim calcmode="lin" valueType="num">
                                      <p:cBhvr>
                                        <p:cTn id="205" dur="1000" fill="hold"/>
                                        <p:tgtEl>
                                          <p:spTgt spid="5"/>
                                        </p:tgtEl>
                                        <p:attrNameLst>
                                          <p:attrName>ppt_x</p:attrName>
                                        </p:attrNameLst>
                                      </p:cBhvr>
                                      <p:tavLst>
                                        <p:tav tm="0">
                                          <p:val>
                                            <p:strVal val="#ppt_x"/>
                                          </p:val>
                                        </p:tav>
                                        <p:tav tm="100000">
                                          <p:val>
                                            <p:strVal val="#ppt_x"/>
                                          </p:val>
                                        </p:tav>
                                      </p:tavLst>
                                    </p:anim>
                                    <p:anim calcmode="lin" valueType="num">
                                      <p:cBhvr>
                                        <p:cTn id="206" dur="1000" fill="hold"/>
                                        <p:tgtEl>
                                          <p:spTgt spid="5"/>
                                        </p:tgtEl>
                                        <p:attrNameLst>
                                          <p:attrName>ppt_y</p:attrName>
                                        </p:attrNameLst>
                                      </p:cBhvr>
                                      <p:tavLst>
                                        <p:tav tm="0">
                                          <p:val>
                                            <p:strVal val="#ppt_y+.1"/>
                                          </p:val>
                                        </p:tav>
                                        <p:tav tm="100000">
                                          <p:val>
                                            <p:strVal val="#ppt_y"/>
                                          </p:val>
                                        </p:tav>
                                      </p:tavLst>
                                    </p:anim>
                                  </p:childTnLst>
                                </p:cTn>
                              </p:par>
                              <p:par>
                                <p:cTn id="207" presetID="10" presetClass="exit" presetSubtype="0" fill="hold" grpId="2" nodeType="withEffect">
                                  <p:stCondLst>
                                    <p:cond delay="0"/>
                                  </p:stCondLst>
                                  <p:childTnLst>
                                    <p:animEffect transition="out" filter="fade">
                                      <p:cBhvr>
                                        <p:cTn id="208" dur="500"/>
                                        <p:tgtEl>
                                          <p:spTgt spid="46"/>
                                        </p:tgtEl>
                                      </p:cBhvr>
                                    </p:animEffect>
                                    <p:set>
                                      <p:cBhvr>
                                        <p:cTn id="209"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0" restart="whenNotActive" fill="hold" evtFilter="cancelBubble" nodeType="interactiveSeq">
                <p:stCondLst>
                  <p:cond evt="onClick" delay="0">
                    <p:tgtEl>
                      <p:spTgt spid="17"/>
                    </p:tgtEl>
                  </p:cond>
                </p:stCondLst>
                <p:endSync evt="end" delay="0">
                  <p:rtn val="all"/>
                </p:endSync>
                <p:childTnLst>
                  <p:par>
                    <p:cTn id="211" fill="hold">
                      <p:stCondLst>
                        <p:cond delay="0"/>
                      </p:stCondLst>
                      <p:childTnLst>
                        <p:par>
                          <p:cTn id="212" fill="hold">
                            <p:stCondLst>
                              <p:cond delay="0"/>
                            </p:stCondLst>
                            <p:childTnLst>
                              <p:par>
                                <p:cTn id="213" presetID="10" presetClass="exit" presetSubtype="0" fill="hold" nodeType="clickEffect">
                                  <p:stCondLst>
                                    <p:cond delay="0"/>
                                  </p:stCondLst>
                                  <p:childTnLst>
                                    <p:animEffect transition="out" filter="fade">
                                      <p:cBhvr>
                                        <p:cTn id="214" dur="500"/>
                                        <p:tgtEl>
                                          <p:spTgt spid="3"/>
                                        </p:tgtEl>
                                      </p:cBhvr>
                                    </p:animEffect>
                                    <p:set>
                                      <p:cBhvr>
                                        <p:cTn id="215" dur="1" fill="hold">
                                          <p:stCondLst>
                                            <p:cond delay="499"/>
                                          </p:stCondLst>
                                        </p:cTn>
                                        <p:tgtEl>
                                          <p:spTgt spid="3"/>
                                        </p:tgtEl>
                                        <p:attrNameLst>
                                          <p:attrName>style.visibility</p:attrName>
                                        </p:attrNameLst>
                                      </p:cBhvr>
                                      <p:to>
                                        <p:strVal val="hidden"/>
                                      </p:to>
                                    </p:set>
                                  </p:childTnLst>
                                </p:cTn>
                              </p:par>
                              <p:par>
                                <p:cTn id="216" presetID="10" presetClass="exit" presetSubtype="0" fill="hold" nodeType="withEffect">
                                  <p:stCondLst>
                                    <p:cond delay="0"/>
                                  </p:stCondLst>
                                  <p:childTnLst>
                                    <p:animEffect transition="out" filter="fade">
                                      <p:cBhvr>
                                        <p:cTn id="217" dur="500"/>
                                        <p:tgtEl>
                                          <p:spTgt spid="17"/>
                                        </p:tgtEl>
                                      </p:cBhvr>
                                    </p:animEffect>
                                    <p:set>
                                      <p:cBhvr>
                                        <p:cTn id="218" dur="1" fill="hold">
                                          <p:stCondLst>
                                            <p:cond delay="499"/>
                                          </p:stCondLst>
                                        </p:cTn>
                                        <p:tgtEl>
                                          <p:spTgt spid="17"/>
                                        </p:tgtEl>
                                        <p:attrNameLst>
                                          <p:attrName>style.visibility</p:attrName>
                                        </p:attrNameLst>
                                      </p:cBhvr>
                                      <p:to>
                                        <p:strVal val="hidden"/>
                                      </p:to>
                                    </p:set>
                                  </p:childTnLst>
                                </p:cTn>
                              </p:par>
                              <p:par>
                                <p:cTn id="219" presetID="10" presetClass="exit" presetSubtype="0" fill="hold" grpId="1" nodeType="withEffect">
                                  <p:stCondLst>
                                    <p:cond delay="0"/>
                                  </p:stCondLst>
                                  <p:childTnLst>
                                    <p:animEffect transition="out" filter="fade">
                                      <p:cBhvr>
                                        <p:cTn id="220" dur="500"/>
                                        <p:tgtEl>
                                          <p:spTgt spid="5"/>
                                        </p:tgtEl>
                                      </p:cBhvr>
                                    </p:animEffect>
                                    <p:set>
                                      <p:cBhvr>
                                        <p:cTn id="221" dur="1" fill="hold">
                                          <p:stCondLst>
                                            <p:cond delay="499"/>
                                          </p:stCondLst>
                                        </p:cTn>
                                        <p:tgtEl>
                                          <p:spTgt spid="5"/>
                                        </p:tgtEl>
                                        <p:attrNameLst>
                                          <p:attrName>style.visibility</p:attrName>
                                        </p:attrNameLst>
                                      </p:cBhvr>
                                      <p:to>
                                        <p:strVal val="hidden"/>
                                      </p:to>
                                    </p:set>
                                  </p:childTnLst>
                                </p:cTn>
                              </p:par>
                            </p:childTnLst>
                          </p:cTn>
                        </p:par>
                        <p:par>
                          <p:cTn id="222" fill="hold">
                            <p:stCondLst>
                              <p:cond delay="500"/>
                            </p:stCondLst>
                            <p:childTnLst>
                              <p:par>
                                <p:cTn id="223" presetID="10" presetClass="entr" presetSubtype="0" fill="hold" nodeType="afterEffect">
                                  <p:stCondLst>
                                    <p:cond delay="0"/>
                                  </p:stCondLst>
                                  <p:childTnLst>
                                    <p:set>
                                      <p:cBhvr>
                                        <p:cTn id="224" dur="1" fill="hold">
                                          <p:stCondLst>
                                            <p:cond delay="0"/>
                                          </p:stCondLst>
                                        </p:cTn>
                                        <p:tgtEl>
                                          <p:spTgt spid="18"/>
                                        </p:tgtEl>
                                        <p:attrNameLst>
                                          <p:attrName>style.visibility</p:attrName>
                                        </p:attrNameLst>
                                      </p:cBhvr>
                                      <p:to>
                                        <p:strVal val="visible"/>
                                      </p:to>
                                    </p:set>
                                    <p:animEffect transition="in" filter="fade">
                                      <p:cBhvr>
                                        <p:cTn id="225" dur="500"/>
                                        <p:tgtEl>
                                          <p:spTgt spid="18"/>
                                        </p:tgtEl>
                                      </p:cBhvr>
                                    </p:animEffect>
                                  </p:childTnLst>
                                </p:cTn>
                              </p:par>
                            </p:childTnLst>
                          </p:cTn>
                        </p:par>
                        <p:par>
                          <p:cTn id="226" fill="hold">
                            <p:stCondLst>
                              <p:cond delay="1000"/>
                            </p:stCondLst>
                            <p:childTnLst>
                              <p:par>
                                <p:cTn id="227" presetID="23" presetClass="entr" presetSubtype="32" fill="hold" grpId="0" nodeType="afterEffect">
                                  <p:stCondLst>
                                    <p:cond delay="0"/>
                                  </p:stCondLst>
                                  <p:childTnLst>
                                    <p:set>
                                      <p:cBhvr>
                                        <p:cTn id="228" dur="1" fill="hold">
                                          <p:stCondLst>
                                            <p:cond delay="0"/>
                                          </p:stCondLst>
                                        </p:cTn>
                                        <p:tgtEl>
                                          <p:spTgt spid="15"/>
                                        </p:tgtEl>
                                        <p:attrNameLst>
                                          <p:attrName>style.visibility</p:attrName>
                                        </p:attrNameLst>
                                      </p:cBhvr>
                                      <p:to>
                                        <p:strVal val="visible"/>
                                      </p:to>
                                    </p:set>
                                    <p:anim calcmode="lin" valueType="num">
                                      <p:cBhvr>
                                        <p:cTn id="229" dur="500" fill="hold"/>
                                        <p:tgtEl>
                                          <p:spTgt spid="15"/>
                                        </p:tgtEl>
                                        <p:attrNameLst>
                                          <p:attrName>ppt_w</p:attrName>
                                        </p:attrNameLst>
                                      </p:cBhvr>
                                      <p:tavLst>
                                        <p:tav tm="0">
                                          <p:val>
                                            <p:strVal val="4*#ppt_w"/>
                                          </p:val>
                                        </p:tav>
                                        <p:tav tm="100000">
                                          <p:val>
                                            <p:strVal val="#ppt_w"/>
                                          </p:val>
                                        </p:tav>
                                      </p:tavLst>
                                    </p:anim>
                                    <p:anim calcmode="lin" valueType="num">
                                      <p:cBhvr>
                                        <p:cTn id="230" dur="500" fill="hold"/>
                                        <p:tgtEl>
                                          <p:spTgt spid="15"/>
                                        </p:tgtEl>
                                        <p:attrNameLst>
                                          <p:attrName>ppt_h</p:attrName>
                                        </p:attrNameLst>
                                      </p:cBhvr>
                                      <p:tavLst>
                                        <p:tav tm="0">
                                          <p:val>
                                            <p:strVal val="4*#ppt_h"/>
                                          </p:val>
                                        </p:tav>
                                        <p:tav tm="100000">
                                          <p:val>
                                            <p:strVal val="#ppt_h"/>
                                          </p:val>
                                        </p:tav>
                                      </p:tavLst>
                                    </p:anim>
                                  </p:childTnLst>
                                </p:cTn>
                              </p:par>
                              <p:par>
                                <p:cTn id="231" presetID="21" presetClass="emph" presetSubtype="0" repeatCount="indefinite" fill="hold" grpId="1" nodeType="withEffect">
                                  <p:stCondLst>
                                    <p:cond delay="0"/>
                                  </p:stCondLst>
                                  <p:childTnLst>
                                    <p:animClr clrSpc="hsl" dir="cw">
                                      <p:cBhvr override="childStyle">
                                        <p:cTn id="232" dur="500" fill="hold"/>
                                        <p:tgtEl>
                                          <p:spTgt spid="15"/>
                                        </p:tgtEl>
                                        <p:attrNameLst>
                                          <p:attrName>style.color</p:attrName>
                                        </p:attrNameLst>
                                      </p:cBhvr>
                                      <p:by>
                                        <p:hsl h="7200000" s="0" l="0"/>
                                      </p:by>
                                    </p:animClr>
                                    <p:animClr clrSpc="hsl" dir="cw">
                                      <p:cBhvr>
                                        <p:cTn id="233" dur="500" fill="hold"/>
                                        <p:tgtEl>
                                          <p:spTgt spid="15"/>
                                        </p:tgtEl>
                                        <p:attrNameLst>
                                          <p:attrName>fillcolor</p:attrName>
                                        </p:attrNameLst>
                                      </p:cBhvr>
                                      <p:by>
                                        <p:hsl h="7200000" s="0" l="0"/>
                                      </p:by>
                                    </p:animClr>
                                    <p:animClr clrSpc="hsl" dir="cw">
                                      <p:cBhvr>
                                        <p:cTn id="234" dur="500" fill="hold"/>
                                        <p:tgtEl>
                                          <p:spTgt spid="15"/>
                                        </p:tgtEl>
                                        <p:attrNameLst>
                                          <p:attrName>stroke.color</p:attrName>
                                        </p:attrNameLst>
                                      </p:cBhvr>
                                      <p:by>
                                        <p:hsl h="7200000" s="0" l="0"/>
                                      </p:by>
                                    </p:animClr>
                                    <p:set>
                                      <p:cBhvr>
                                        <p:cTn id="235" dur="500" fill="hold"/>
                                        <p:tgtEl>
                                          <p:spTgt spid="15"/>
                                        </p:tgtEl>
                                        <p:attrNameLst>
                                          <p:attrName>fill.type</p:attrName>
                                        </p:attrNameLst>
                                      </p:cBhvr>
                                      <p:to>
                                        <p:strVal val="solid"/>
                                      </p:to>
                                    </p:set>
                                  </p:childTnLst>
                                  <p:subTnLst>
                                    <p:audio>
                                      <p:cMediaNode>
                                        <p:cTn display="0" masterRel="sameClick">
                                          <p:stCondLst>
                                            <p:cond evt="begin" delay="0">
                                              <p:tn val="2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1"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91" y="340296"/>
            <a:ext cx="8136149" cy="437537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
        <p:nvSpPr>
          <p:cNvPr id="9" name="Pentagon 8">
            <a:hlinkClick r:id="rId6"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a:solidFill>
                  <a:prstClr val="black"/>
                </a:solidFill>
                <a:latin typeface="Times New Roman" panose="02020603050405020304" pitchFamily="18" charset="0"/>
                <a:cs typeface="Times New Roman" panose="02020603050405020304" pitchFamily="18" charset="0"/>
              </a:rPr>
              <a:t>BACK</a:t>
            </a:r>
          </a:p>
        </p:txBody>
      </p:sp>
      <p:sp>
        <p:nvSpPr>
          <p:cNvPr id="5" name="Rectangle 4"/>
          <p:cNvSpPr/>
          <p:nvPr/>
        </p:nvSpPr>
        <p:spPr>
          <a:xfrm>
            <a:off x="1388002" y="2909055"/>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100" b="1" dirty="0" err="1">
                <a:solidFill>
                  <a:srgbClr val="FF0000"/>
                </a:solidFill>
              </a:rPr>
              <a:t>Dấu</a:t>
            </a:r>
            <a:r>
              <a:rPr lang="en-US" sz="2100" b="1" dirty="0">
                <a:solidFill>
                  <a:srgbClr val="FF0000"/>
                </a:solidFill>
              </a:rPr>
              <a:t> “=”</a:t>
            </a:r>
            <a:endParaRPr lang="en-US" sz="21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589571" y="1103643"/>
            <a:ext cx="6085640" cy="530915"/>
          </a:xfrm>
          <a:prstGeom prst="rect">
            <a:avLst/>
          </a:prstGeom>
          <a:noFill/>
        </p:spPr>
        <p:txBody>
          <a:bodyPr wrap="none" lIns="68580" tIns="34290" rIns="68580" bIns="34290">
            <a:spAutoFit/>
          </a:bodyPr>
          <a:lstStyle/>
          <a:p>
            <a:pPr algn="ctr" defTabSz="685800">
              <a:defRPr/>
            </a:pPr>
            <a:r>
              <a:rPr lang="en-US" sz="3000" b="1" dirty="0" err="1">
                <a:solidFill>
                  <a:srgbClr val="FF0000"/>
                </a:solidFill>
                <a:latin typeface="Times New Roman" panose="02020603050405020304" pitchFamily="18" charset="0"/>
                <a:cs typeface="Times New Roman" panose="02020603050405020304" pitchFamily="18" charset="0"/>
              </a:rPr>
              <a:t>Phần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thưởng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bạn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là</a:t>
            </a:r>
            <a:r>
              <a:rPr lang="en-US" sz="3000" b="1" dirty="0">
                <a:solidFill>
                  <a:srgbClr val="FF0000"/>
                </a:solidFill>
                <a:latin typeface="Times New Roman" panose="02020603050405020304" pitchFamily="18" charset="0"/>
                <a:cs typeface="Times New Roman" panose="02020603050405020304" pitchFamily="18" charset="0"/>
              </a:rPr>
              <a:t> 1 </a:t>
            </a:r>
            <a:r>
              <a:rPr lang="en-US" sz="3000" b="1" dirty="0" err="1">
                <a:solidFill>
                  <a:srgbClr val="FF0000"/>
                </a:solidFill>
                <a:latin typeface="Times New Roman" panose="02020603050405020304" pitchFamily="18" charset="0"/>
                <a:cs typeface="Times New Roman" panose="02020603050405020304" pitchFamily="18" charset="0"/>
              </a:rPr>
              <a:t>chiếc</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kẹo</a:t>
            </a:r>
            <a:r>
              <a:rPr lang="en-US" sz="3000" b="1" dirty="0">
                <a:solidFill>
                  <a:srgbClr val="FF0000"/>
                </a:solidFill>
                <a:latin typeface="Times New Roman" panose="02020603050405020304" pitchFamily="18" charset="0"/>
                <a:cs typeface="Times New Roman" panose="02020603050405020304" pitchFamily="18" charset="0"/>
              </a:rPr>
              <a:t>!</a:t>
            </a:r>
          </a:p>
        </p:txBody>
      </p:sp>
      <p:grpSp>
        <p:nvGrpSpPr>
          <p:cNvPr id="3" name="Group 2"/>
          <p:cNvGrpSpPr/>
          <p:nvPr/>
        </p:nvGrpSpPr>
        <p:grpSpPr>
          <a:xfrm>
            <a:off x="691935" y="362282"/>
            <a:ext cx="7301345" cy="2951525"/>
            <a:chOff x="1153326" y="185649"/>
            <a:chExt cx="9735127" cy="2624306"/>
          </a:xfrm>
        </p:grpSpPr>
        <p:pic>
          <p:nvPicPr>
            <p:cNvPr id="11" name="Picture 8" descr="Clipart Resolution 2551*1795 - Khung Anh Ngo Nghinh - 900x633 PNG Download  - PNGki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33968"/>
            <a:stretch/>
          </p:blipFill>
          <p:spPr bwMode="auto">
            <a:xfrm>
              <a:off x="1153326" y="185649"/>
              <a:ext cx="9735127" cy="2226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27826" y="963294"/>
              <a:ext cx="8862459" cy="1846661"/>
            </a:xfrm>
            <a:prstGeom prst="rect">
              <a:avLst/>
            </a:prstGeom>
          </p:spPr>
          <p:txBody>
            <a:bodyPr wrap="square">
              <a:spAutoFit/>
            </a:bodyPr>
            <a:lstStyle/>
            <a:p>
              <a:pPr algn="just">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6: </a:t>
              </a:r>
              <a:r>
                <a:rPr lang="en-US" sz="2800" b="1" dirty="0" err="1">
                  <a:solidFill>
                    <a:srgbClr val="FF0000"/>
                  </a:solidFill>
                  <a:effectLst/>
                  <a:latin typeface="Times New Roman" panose="02020603050405020304" pitchFamily="18" charset="0"/>
                  <a:ea typeface="Calibri" panose="020F0502020204030204" pitchFamily="34" charset="0"/>
                </a:rPr>
                <a:t>Trong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bảng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điện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tử</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để</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thiết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lập</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công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thức</a:t>
              </a:r>
              <a:r>
                <a:rPr lang="en-US" sz="2800" b="1" dirty="0">
                  <a:solidFill>
                    <a:srgbClr val="FF0000"/>
                  </a:solidFill>
                  <a:effectLst/>
                  <a:latin typeface="Times New Roman" panose="02020603050405020304" pitchFamily="18" charset="0"/>
                  <a:ea typeface="Calibri" panose="020F0502020204030204" pitchFamily="34" charset="0"/>
                </a:rPr>
                <a:t> ta </a:t>
              </a:r>
              <a:r>
                <a:rPr lang="en-US" sz="2800" b="1" dirty="0" err="1">
                  <a:solidFill>
                    <a:srgbClr val="FF0000"/>
                  </a:solidFill>
                  <a:effectLst/>
                  <a:latin typeface="Times New Roman" panose="02020603050405020304" pitchFamily="18" charset="0"/>
                  <a:ea typeface="Calibri" panose="020F0502020204030204" pitchFamily="34" charset="0"/>
                </a:rPr>
                <a:t>phải</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bắt</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đầu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bằng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dấu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gì</a:t>
              </a:r>
              <a:r>
                <a:rPr lang="en-US" sz="2800" b="1" dirty="0">
                  <a:solidFill>
                    <a:srgbClr val="FF0000"/>
                  </a:solidFill>
                  <a:effectLst/>
                  <a:latin typeface="Times New Roman" panose="02020603050405020304" pitchFamily="18" charset="0"/>
                  <a:ea typeface="Calibri" panose="020F0502020204030204" pitchFamily="34" charset="0"/>
                </a:rPr>
                <a:t>? </a:t>
              </a:r>
            </a:p>
          </p:txBody>
        </p:sp>
      </p:grpSp>
      <p:sp>
        <p:nvSpPr>
          <p:cNvPr id="10" name="Rectangle: Rounded Corners 3"/>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2" name="Rectangle: Rounded Corners 154"/>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3" name="Rectangle: Rounded Corners 155"/>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4" name="Rectangle: Rounded Corners 156"/>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6" name="Rectangle: Rounded Corners 157"/>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9" name="Rectangle: Rounded Corners 158"/>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20" name="Rectangle: Rounded Corners 159"/>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1" name="Rectangle: Rounded Corners 160"/>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2" name="Rectangle: Rounded Corners 161"/>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3" name="Rectangle: Rounded Corners 162"/>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4" name="Rectangle: Rounded Corners 163"/>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5" name="Rectangle: Rounded Corners 164"/>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6" name="Rectangle: Rounded Corners 165"/>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7" name="Rectangle: Rounded Corners 166"/>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8" name="Rectangle: Rounded Corners 167"/>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9" name="Rectangle: Rounded Corners 168"/>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30" name="Rectangle: Rounded Corners 169"/>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1" name="Rectangle: Rounded Corners 170"/>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2" name="Rectangle: Rounded Corners 171"/>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3" name="Rectangle: Rounded Corners 172"/>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4" name="Rectangle: Rounded Corners 173"/>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5" name="Rectangle: Rounded Corners 174"/>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6" name="Rectangle: Rounded Corners 175"/>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7" name="Rectangle: Rounded Corners 176"/>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8" name="Rectangle: Rounded Corners 177"/>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9" name="Rectangle: Rounded Corners 178"/>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40" name="Rectangle: Rounded Corners 179"/>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1" name="Rectangle: Rounded Corners 180"/>
          <p:cNvSpPr/>
          <p:nvPr/>
        </p:nvSpPr>
        <p:spPr>
          <a:xfrm>
            <a:off x="3419872" y="3220616"/>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2" name="Rectangle: Rounded Corners 181"/>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3" name="Rectangle: Rounded Corners 182"/>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4" name="Rectangle: Rounded Corners 183"/>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5" name="Rectangle: Rounded Corners 184"/>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6" name="Rectangle: Rounded Corners 186"/>
          <p:cNvSpPr/>
          <p:nvPr/>
        </p:nvSpPr>
        <p:spPr>
          <a:xfrm>
            <a:off x="3419872" y="3220616"/>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13"/>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14"/>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16"/>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1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20"/>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2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22"/>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23"/>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24"/>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25"/>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26"/>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27"/>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28"/>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29"/>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30"/>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31"/>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32"/>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33"/>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34"/>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35"/>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36"/>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37"/>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38"/>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39"/>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40"/>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41"/>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42"/>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43"/>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44"/>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45"/>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4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6"/>
                                        </p:tgtEl>
                                      </p:cBhvr>
                                    </p:animEffect>
                                    <p:set>
                                      <p:cBhvr>
                                        <p:cTn id="102" dur="1" fill="hold">
                                          <p:stCondLst>
                                            <p:cond delay="499"/>
                                          </p:stCondLst>
                                        </p:cTn>
                                        <p:tgtEl>
                                          <p:spTgt spid="46"/>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2"/>
                                        </p:tgtEl>
                                      </p:cBhvr>
                                    </p:animEffect>
                                    <p:set>
                                      <p:cBhvr>
                                        <p:cTn id="108" dur="1" fill="hold">
                                          <p:stCondLst>
                                            <p:cond delay="499"/>
                                          </p:stCondLst>
                                        </p:cTn>
                                        <p:tgtEl>
                                          <p:spTgt spid="12"/>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3"/>
                                        </p:tgtEl>
                                      </p:cBhvr>
                                    </p:animEffect>
                                    <p:set>
                                      <p:cBhvr>
                                        <p:cTn id="111" dur="1" fill="hold">
                                          <p:stCondLst>
                                            <p:cond delay="499"/>
                                          </p:stCondLst>
                                        </p:cTn>
                                        <p:tgtEl>
                                          <p:spTgt spid="13"/>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4"/>
                                        </p:tgtEl>
                                      </p:cBhvr>
                                    </p:animEffect>
                                    <p:set>
                                      <p:cBhvr>
                                        <p:cTn id="114" dur="1" fill="hold">
                                          <p:stCondLst>
                                            <p:cond delay="499"/>
                                          </p:stCondLst>
                                        </p:cTn>
                                        <p:tgtEl>
                                          <p:spTgt spid="14"/>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6"/>
                                        </p:tgtEl>
                                      </p:cBhvr>
                                    </p:animEffect>
                                    <p:set>
                                      <p:cBhvr>
                                        <p:cTn id="117" dur="1" fill="hold">
                                          <p:stCondLst>
                                            <p:cond delay="499"/>
                                          </p:stCondLst>
                                        </p:cTn>
                                        <p:tgtEl>
                                          <p:spTgt spid="16"/>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1"/>
                                        </p:tgtEl>
                                      </p:cBhvr>
                                    </p:animEffect>
                                    <p:set>
                                      <p:cBhvr>
                                        <p:cTn id="126" dur="1" fill="hold">
                                          <p:stCondLst>
                                            <p:cond delay="499"/>
                                          </p:stCondLst>
                                        </p:cTn>
                                        <p:tgtEl>
                                          <p:spTgt spid="21"/>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2"/>
                                        </p:tgtEl>
                                      </p:cBhvr>
                                    </p:animEffect>
                                    <p:set>
                                      <p:cBhvr>
                                        <p:cTn id="129" dur="1" fill="hold">
                                          <p:stCondLst>
                                            <p:cond delay="499"/>
                                          </p:stCondLst>
                                        </p:cTn>
                                        <p:tgtEl>
                                          <p:spTgt spid="22"/>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3"/>
                                        </p:tgtEl>
                                      </p:cBhvr>
                                    </p:animEffect>
                                    <p:set>
                                      <p:cBhvr>
                                        <p:cTn id="132" dur="1" fill="hold">
                                          <p:stCondLst>
                                            <p:cond delay="499"/>
                                          </p:stCondLst>
                                        </p:cTn>
                                        <p:tgtEl>
                                          <p:spTgt spid="23"/>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5"/>
                                        </p:tgtEl>
                                      </p:cBhvr>
                                    </p:animEffect>
                                    <p:set>
                                      <p:cBhvr>
                                        <p:cTn id="138" dur="1" fill="hold">
                                          <p:stCondLst>
                                            <p:cond delay="499"/>
                                          </p:stCondLst>
                                        </p:cTn>
                                        <p:tgtEl>
                                          <p:spTgt spid="25"/>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6"/>
                                        </p:tgtEl>
                                      </p:cBhvr>
                                    </p:animEffect>
                                    <p:set>
                                      <p:cBhvr>
                                        <p:cTn id="141" dur="1" fill="hold">
                                          <p:stCondLst>
                                            <p:cond delay="499"/>
                                          </p:stCondLst>
                                        </p:cTn>
                                        <p:tgtEl>
                                          <p:spTgt spid="26"/>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7"/>
                                        </p:tgtEl>
                                      </p:cBhvr>
                                    </p:animEffect>
                                    <p:set>
                                      <p:cBhvr>
                                        <p:cTn id="144" dur="1" fill="hold">
                                          <p:stCondLst>
                                            <p:cond delay="499"/>
                                          </p:stCondLst>
                                        </p:cTn>
                                        <p:tgtEl>
                                          <p:spTgt spid="27"/>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8"/>
                                        </p:tgtEl>
                                      </p:cBhvr>
                                    </p:animEffect>
                                    <p:set>
                                      <p:cBhvr>
                                        <p:cTn id="147" dur="1" fill="hold">
                                          <p:stCondLst>
                                            <p:cond delay="499"/>
                                          </p:stCondLst>
                                        </p:cTn>
                                        <p:tgtEl>
                                          <p:spTgt spid="28"/>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9"/>
                                        </p:tgtEl>
                                      </p:cBhvr>
                                    </p:animEffect>
                                    <p:set>
                                      <p:cBhvr>
                                        <p:cTn id="150" dur="1" fill="hold">
                                          <p:stCondLst>
                                            <p:cond delay="499"/>
                                          </p:stCondLst>
                                        </p:cTn>
                                        <p:tgtEl>
                                          <p:spTgt spid="29"/>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30"/>
                                        </p:tgtEl>
                                      </p:cBhvr>
                                    </p:animEffect>
                                    <p:set>
                                      <p:cBhvr>
                                        <p:cTn id="153" dur="1" fill="hold">
                                          <p:stCondLst>
                                            <p:cond delay="499"/>
                                          </p:stCondLst>
                                        </p:cTn>
                                        <p:tgtEl>
                                          <p:spTgt spid="30"/>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2"/>
                                        </p:tgtEl>
                                      </p:cBhvr>
                                    </p:animEffect>
                                    <p:set>
                                      <p:cBhvr>
                                        <p:cTn id="159" dur="1" fill="hold">
                                          <p:stCondLst>
                                            <p:cond delay="499"/>
                                          </p:stCondLst>
                                        </p:cTn>
                                        <p:tgtEl>
                                          <p:spTgt spid="32"/>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3"/>
                                        </p:tgtEl>
                                      </p:cBhvr>
                                    </p:animEffect>
                                    <p:set>
                                      <p:cBhvr>
                                        <p:cTn id="162" dur="1" fill="hold">
                                          <p:stCondLst>
                                            <p:cond delay="499"/>
                                          </p:stCondLst>
                                        </p:cTn>
                                        <p:tgtEl>
                                          <p:spTgt spid="3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4"/>
                                        </p:tgtEl>
                                      </p:cBhvr>
                                    </p:animEffect>
                                    <p:set>
                                      <p:cBhvr>
                                        <p:cTn id="165" dur="1" fill="hold">
                                          <p:stCondLst>
                                            <p:cond delay="499"/>
                                          </p:stCondLst>
                                        </p:cTn>
                                        <p:tgtEl>
                                          <p:spTgt spid="34"/>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5"/>
                                        </p:tgtEl>
                                      </p:cBhvr>
                                    </p:animEffect>
                                    <p:set>
                                      <p:cBhvr>
                                        <p:cTn id="168" dur="1" fill="hold">
                                          <p:stCondLst>
                                            <p:cond delay="499"/>
                                          </p:stCondLst>
                                        </p:cTn>
                                        <p:tgtEl>
                                          <p:spTgt spid="35"/>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6"/>
                                        </p:tgtEl>
                                      </p:cBhvr>
                                    </p:animEffect>
                                    <p:set>
                                      <p:cBhvr>
                                        <p:cTn id="171" dur="1" fill="hold">
                                          <p:stCondLst>
                                            <p:cond delay="499"/>
                                          </p:stCondLst>
                                        </p:cTn>
                                        <p:tgtEl>
                                          <p:spTgt spid="36"/>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7"/>
                                        </p:tgtEl>
                                      </p:cBhvr>
                                    </p:animEffect>
                                    <p:set>
                                      <p:cBhvr>
                                        <p:cTn id="174" dur="1" fill="hold">
                                          <p:stCondLst>
                                            <p:cond delay="499"/>
                                          </p:stCondLst>
                                        </p:cTn>
                                        <p:tgtEl>
                                          <p:spTgt spid="37"/>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8"/>
                                        </p:tgtEl>
                                      </p:cBhvr>
                                    </p:animEffect>
                                    <p:set>
                                      <p:cBhvr>
                                        <p:cTn id="177" dur="1" fill="hold">
                                          <p:stCondLst>
                                            <p:cond delay="499"/>
                                          </p:stCondLst>
                                        </p:cTn>
                                        <p:tgtEl>
                                          <p:spTgt spid="38"/>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9"/>
                                        </p:tgtEl>
                                      </p:cBhvr>
                                    </p:animEffect>
                                    <p:set>
                                      <p:cBhvr>
                                        <p:cTn id="180" dur="1" fill="hold">
                                          <p:stCondLst>
                                            <p:cond delay="499"/>
                                          </p:stCondLst>
                                        </p:cTn>
                                        <p:tgtEl>
                                          <p:spTgt spid="39"/>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40"/>
                                        </p:tgtEl>
                                      </p:cBhvr>
                                    </p:animEffect>
                                    <p:set>
                                      <p:cBhvr>
                                        <p:cTn id="183" dur="1" fill="hold">
                                          <p:stCondLst>
                                            <p:cond delay="499"/>
                                          </p:stCondLst>
                                        </p:cTn>
                                        <p:tgtEl>
                                          <p:spTgt spid="40"/>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1"/>
                                        </p:tgtEl>
                                      </p:cBhvr>
                                    </p:animEffect>
                                    <p:set>
                                      <p:cBhvr>
                                        <p:cTn id="186" dur="1" fill="hold">
                                          <p:stCondLst>
                                            <p:cond delay="499"/>
                                          </p:stCondLst>
                                        </p:cTn>
                                        <p:tgtEl>
                                          <p:spTgt spid="41"/>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2"/>
                                        </p:tgtEl>
                                      </p:cBhvr>
                                    </p:animEffect>
                                    <p:set>
                                      <p:cBhvr>
                                        <p:cTn id="189" dur="1" fill="hold">
                                          <p:stCondLst>
                                            <p:cond delay="499"/>
                                          </p:stCondLst>
                                        </p:cTn>
                                        <p:tgtEl>
                                          <p:spTgt spid="42"/>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3"/>
                                        </p:tgtEl>
                                      </p:cBhvr>
                                    </p:animEffect>
                                    <p:set>
                                      <p:cBhvr>
                                        <p:cTn id="192" dur="1" fill="hold">
                                          <p:stCondLst>
                                            <p:cond delay="499"/>
                                          </p:stCondLst>
                                        </p:cTn>
                                        <p:tgtEl>
                                          <p:spTgt spid="43"/>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4"/>
                                        </p:tgtEl>
                                      </p:cBhvr>
                                    </p:animEffect>
                                    <p:set>
                                      <p:cBhvr>
                                        <p:cTn id="195" dur="1" fill="hold">
                                          <p:stCondLst>
                                            <p:cond delay="499"/>
                                          </p:stCondLst>
                                        </p:cTn>
                                        <p:tgtEl>
                                          <p:spTgt spid="44"/>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5"/>
                                        </p:tgtEl>
                                      </p:cBhvr>
                                    </p:animEffect>
                                    <p:set>
                                      <p:cBhvr>
                                        <p:cTn id="198" dur="1" fill="hold">
                                          <p:stCondLst>
                                            <p:cond delay="499"/>
                                          </p:stCondLst>
                                        </p:cTn>
                                        <p:tgtEl>
                                          <p:spTgt spid="45"/>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46"/>
                                        </p:tgtEl>
                                      </p:cBhvr>
                                    </p:animEffect>
                                    <p:set>
                                      <p:cBhvr>
                                        <p:cTn id="208"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0" grpId="0"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6"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164" y="429419"/>
            <a:ext cx="7789809" cy="4286250"/>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a:solidFill>
                  <a:prstClr val="black"/>
                </a:solidFill>
                <a:latin typeface="Times New Roman" panose="02020603050405020304" pitchFamily="18" charset="0"/>
                <a:cs typeface="Times New Roman" panose="02020603050405020304" pitchFamily="18" charset="0"/>
              </a:rPr>
              <a:t>BACK</a:t>
            </a:r>
          </a:p>
        </p:txBody>
      </p:sp>
      <p:sp>
        <p:nvSpPr>
          <p:cNvPr id="5" name="Rectangle 4"/>
          <p:cNvSpPr/>
          <p:nvPr/>
        </p:nvSpPr>
        <p:spPr>
          <a:xfrm>
            <a:off x="1608272" y="3183441"/>
            <a:ext cx="5966460" cy="107980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100" b="1" dirty="0" err="1">
                <a:solidFill>
                  <a:srgbClr val="FF0000"/>
                </a:solidFill>
              </a:rPr>
              <a:t>Văn</a:t>
            </a:r>
            <a:r>
              <a:rPr lang="en-US" sz="2100" b="1" dirty="0">
                <a:solidFill>
                  <a:srgbClr val="FF0000"/>
                </a:solidFill>
              </a:rPr>
              <a:t> </a:t>
            </a:r>
            <a:r>
              <a:rPr lang="en-US" sz="2100" b="1" dirty="0" err="1">
                <a:solidFill>
                  <a:srgbClr val="FF0000"/>
                </a:solidFill>
              </a:rPr>
              <a:t>bản</a:t>
            </a:r>
            <a:r>
              <a:rPr lang="en-US" sz="2100" b="1" dirty="0">
                <a:solidFill>
                  <a:srgbClr val="FF0000"/>
                </a:solidFill>
              </a:rPr>
              <a:t>, </a:t>
            </a:r>
            <a:r>
              <a:rPr lang="en-US" sz="2100" b="1" dirty="0" err="1">
                <a:solidFill>
                  <a:srgbClr val="FF0000"/>
                </a:solidFill>
              </a:rPr>
              <a:t>số</a:t>
            </a:r>
            <a:r>
              <a:rPr lang="en-US" sz="2100" b="1" dirty="0">
                <a:solidFill>
                  <a:srgbClr val="FF0000"/>
                </a:solidFill>
              </a:rPr>
              <a:t>, </a:t>
            </a:r>
            <a:r>
              <a:rPr lang="en-US" sz="2100" b="1" dirty="0" err="1">
                <a:solidFill>
                  <a:srgbClr val="FF0000"/>
                </a:solidFill>
              </a:rPr>
              <a:t>ngày</a:t>
            </a:r>
            <a:r>
              <a:rPr lang="en-US" sz="2100" b="1" dirty="0">
                <a:solidFill>
                  <a:srgbClr val="FF0000"/>
                </a:solidFill>
              </a:rPr>
              <a:t> </a:t>
            </a:r>
            <a:r>
              <a:rPr lang="en-US" sz="2100" b="1" dirty="0" err="1">
                <a:solidFill>
                  <a:srgbClr val="FF0000"/>
                </a:solidFill>
              </a:rPr>
              <a:t>tháng</a:t>
            </a:r>
            <a:r>
              <a:rPr lang="en-US" sz="2100" b="1" dirty="0">
                <a:solidFill>
                  <a:srgbClr val="FF0000"/>
                </a:solidFill>
              </a:rPr>
              <a:t>, </a:t>
            </a:r>
            <a:r>
              <a:rPr lang="en-US" sz="2100" b="1" dirty="0" err="1">
                <a:solidFill>
                  <a:srgbClr val="FF0000"/>
                </a:solidFill>
              </a:rPr>
              <a:t>công</a:t>
            </a:r>
            <a:r>
              <a:rPr lang="en-US" sz="2100" b="1" dirty="0">
                <a:solidFill>
                  <a:srgbClr val="FF0000"/>
                </a:solidFill>
              </a:rPr>
              <a:t> </a:t>
            </a:r>
            <a:r>
              <a:rPr lang="en-US" sz="2100" b="1" dirty="0" err="1">
                <a:solidFill>
                  <a:srgbClr val="FF0000"/>
                </a:solidFill>
              </a:rPr>
              <a:t>thức</a:t>
            </a:r>
            <a:r>
              <a:rPr lang="en-US" sz="2100" b="1" dirty="0">
                <a:solidFill>
                  <a:srgbClr val="FF0000"/>
                </a:solidFill>
              </a:rPr>
              <a:t> </a:t>
            </a:r>
            <a:r>
              <a:rPr lang="en-US" sz="2100" b="1" dirty="0" err="1">
                <a:solidFill>
                  <a:srgbClr val="FF0000"/>
                </a:solidFill>
              </a:rPr>
              <a:t>toán</a:t>
            </a:r>
            <a:r>
              <a:rPr lang="en-US" sz="2100" b="1" dirty="0">
                <a:solidFill>
                  <a:srgbClr val="FF0000"/>
                </a:solidFill>
              </a:rPr>
              <a:t> </a:t>
            </a:r>
            <a:r>
              <a:rPr lang="en-US" sz="2100" b="1" dirty="0" err="1">
                <a:solidFill>
                  <a:srgbClr val="FF0000"/>
                </a:solidFill>
              </a:rPr>
              <a:t>học</a:t>
            </a:r>
            <a:r>
              <a:rPr lang="en-US" sz="2100" b="1" dirty="0">
                <a:solidFill>
                  <a:srgbClr val="FF0000"/>
                </a:solidFill>
              </a:rPr>
              <a:t>.</a:t>
            </a:r>
            <a:endParaRPr lang="en-US" sz="21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814679" y="676245"/>
            <a:ext cx="7731925" cy="623248"/>
          </a:xfrm>
          <a:prstGeom prst="rect">
            <a:avLst/>
          </a:prstGeom>
          <a:noFill/>
        </p:spPr>
        <p:txBody>
          <a:bodyPr wrap="none" lIns="68580" tIns="34290" rIns="68580" bIns="34290">
            <a:spAutoFit/>
          </a:bodyPr>
          <a:lstStyle/>
          <a:p>
            <a:pPr algn="ctr" defTabSz="685800">
              <a:defRPr/>
            </a:pPr>
            <a:r>
              <a:rPr lang="en-US" sz="3600" b="1" dirty="0" err="1">
                <a:solidFill>
                  <a:srgbClr val="FF0000"/>
                </a:solidFill>
                <a:latin typeface="Times New Roman" panose="02020603050405020304" pitchFamily="18" charset="0"/>
                <a:cs typeface="Times New Roman" panose="02020603050405020304" pitchFamily="18" charset="0"/>
              </a:rPr>
              <a:t>Chúc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mừng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đã</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được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điểm</a:t>
            </a:r>
            <a:r>
              <a:rPr lang="en-US" sz="3600" b="1" dirty="0">
                <a:solidFill>
                  <a:srgbClr val="FF0000"/>
                </a:solidFill>
                <a:latin typeface="Times New Roman" panose="02020603050405020304" pitchFamily="18" charset="0"/>
                <a:cs typeface="Times New Roman" panose="02020603050405020304" pitchFamily="18" charset="0"/>
              </a:rPr>
              <a:t> 8!</a:t>
            </a:r>
          </a:p>
        </p:txBody>
      </p:sp>
      <p:grpSp>
        <p:nvGrpSpPr>
          <p:cNvPr id="3" name="Group 2"/>
          <p:cNvGrpSpPr/>
          <p:nvPr/>
        </p:nvGrpSpPr>
        <p:grpSpPr>
          <a:xfrm>
            <a:off x="604042" y="103649"/>
            <a:ext cx="8153199" cy="3046164"/>
            <a:chOff x="660533" y="215463"/>
            <a:chExt cx="10870932" cy="4061552"/>
          </a:xfrm>
        </p:grpSpPr>
        <p:pic>
          <p:nvPicPr>
            <p:cNvPr id="8" name="Picture 8" descr="Clipart Resolution 2551*1795 - Khung Anh Ngo Nghinh - 900x633 PNG Download  - PNGki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533" y="215463"/>
              <a:ext cx="10870932" cy="40615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65146" y="1471146"/>
              <a:ext cx="8804132" cy="1272143"/>
            </a:xfrm>
            <a:prstGeom prst="rect">
              <a:avLst/>
            </a:prstGeom>
          </p:spPr>
          <p:txBody>
            <a:bodyPr wrap="square">
              <a:spAutoFit/>
            </a:bodyPr>
            <a:lstStyle/>
            <a:p>
              <a:pPr algn="just">
                <a:spcBef>
                  <a:spcPts val="600"/>
                </a:spcBef>
                <a:spcAft>
                  <a:spcPts val="600"/>
                </a:spcAft>
              </a:pP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7: </a:t>
              </a:r>
              <a:r>
                <a:rPr lang="en-US" sz="2800" b="1" dirty="0" err="1">
                  <a:solidFill>
                    <a:srgbClr val="FF0000"/>
                  </a:solidFill>
                  <a:effectLst/>
                  <a:latin typeface="Times New Roman" panose="02020603050405020304" pitchFamily="18" charset="0"/>
                  <a:ea typeface="Calibri" panose="020F0502020204030204" pitchFamily="34" charset="0"/>
                </a:rPr>
                <a:t>Bảng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tính</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điện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tử</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có</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các</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kiểu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dữ</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liệu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nào</a:t>
              </a:r>
              <a:r>
                <a:rPr lang="en-US" sz="2800" b="1" dirty="0">
                  <a:solidFill>
                    <a:srgbClr val="FF0000"/>
                  </a:solidFill>
                  <a:effectLst/>
                  <a:latin typeface="Times New Roman" panose="02020603050405020304" pitchFamily="18" charset="0"/>
                  <a:ea typeface="Calibri" panose="020F0502020204030204" pitchFamily="34" charset="0"/>
                </a:rPr>
                <a:t>? </a:t>
              </a:r>
            </a:p>
          </p:txBody>
        </p:sp>
      </p:grpSp>
      <p:sp>
        <p:nvSpPr>
          <p:cNvPr id="10" name="Rectangle: Rounded Corners 3"/>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11" name="Rectangle: Rounded Corners 154"/>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30</a:t>
            </a:r>
          </a:p>
        </p:txBody>
      </p:sp>
      <p:sp>
        <p:nvSpPr>
          <p:cNvPr id="12" name="Rectangle: Rounded Corners 155"/>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29</a:t>
            </a:r>
          </a:p>
        </p:txBody>
      </p:sp>
      <p:sp>
        <p:nvSpPr>
          <p:cNvPr id="13" name="Rectangle: Rounded Corners 156"/>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28</a:t>
            </a:r>
          </a:p>
        </p:txBody>
      </p:sp>
      <p:sp>
        <p:nvSpPr>
          <p:cNvPr id="14" name="Rectangle: Rounded Corners 157"/>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27</a:t>
            </a:r>
          </a:p>
        </p:txBody>
      </p:sp>
      <p:sp>
        <p:nvSpPr>
          <p:cNvPr id="16" name="Rectangle: Rounded Corners 158"/>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26</a:t>
            </a:r>
          </a:p>
        </p:txBody>
      </p:sp>
      <p:sp>
        <p:nvSpPr>
          <p:cNvPr id="19" name="Rectangle: Rounded Corners 159"/>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25</a:t>
            </a:r>
          </a:p>
        </p:txBody>
      </p:sp>
      <p:sp>
        <p:nvSpPr>
          <p:cNvPr id="20" name="Rectangle: Rounded Corners 160"/>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24</a:t>
            </a:r>
          </a:p>
        </p:txBody>
      </p:sp>
      <p:sp>
        <p:nvSpPr>
          <p:cNvPr id="21" name="Rectangle: Rounded Corners 161"/>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23</a:t>
            </a:r>
          </a:p>
        </p:txBody>
      </p:sp>
      <p:sp>
        <p:nvSpPr>
          <p:cNvPr id="22" name="Rectangle: Rounded Corners 162"/>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22</a:t>
            </a:r>
          </a:p>
        </p:txBody>
      </p:sp>
      <p:sp>
        <p:nvSpPr>
          <p:cNvPr id="23" name="Rectangle: Rounded Corners 163"/>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21</a:t>
            </a:r>
          </a:p>
        </p:txBody>
      </p:sp>
      <p:sp>
        <p:nvSpPr>
          <p:cNvPr id="24" name="Rectangle: Rounded Corners 164"/>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20</a:t>
            </a:r>
          </a:p>
        </p:txBody>
      </p:sp>
      <p:sp>
        <p:nvSpPr>
          <p:cNvPr id="25" name="Rectangle: Rounded Corners 165"/>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19</a:t>
            </a:r>
          </a:p>
        </p:txBody>
      </p:sp>
      <p:sp>
        <p:nvSpPr>
          <p:cNvPr id="26" name="Rectangle: Rounded Corners 166"/>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18</a:t>
            </a:r>
          </a:p>
        </p:txBody>
      </p:sp>
      <p:sp>
        <p:nvSpPr>
          <p:cNvPr id="27" name="Rectangle: Rounded Corners 167"/>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17</a:t>
            </a:r>
          </a:p>
        </p:txBody>
      </p:sp>
      <p:sp>
        <p:nvSpPr>
          <p:cNvPr id="28" name="Rectangle: Rounded Corners 168"/>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16</a:t>
            </a:r>
          </a:p>
        </p:txBody>
      </p:sp>
      <p:sp>
        <p:nvSpPr>
          <p:cNvPr id="29" name="Rectangle: Rounded Corners 169"/>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15</a:t>
            </a:r>
          </a:p>
        </p:txBody>
      </p:sp>
      <p:sp>
        <p:nvSpPr>
          <p:cNvPr id="30" name="Rectangle: Rounded Corners 170"/>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14</a:t>
            </a:r>
          </a:p>
        </p:txBody>
      </p:sp>
      <p:sp>
        <p:nvSpPr>
          <p:cNvPr id="31" name="Rectangle: Rounded Corners 171"/>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13</a:t>
            </a:r>
          </a:p>
        </p:txBody>
      </p:sp>
      <p:sp>
        <p:nvSpPr>
          <p:cNvPr id="32" name="Rectangle: Rounded Corners 172"/>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12</a:t>
            </a:r>
          </a:p>
        </p:txBody>
      </p:sp>
      <p:sp>
        <p:nvSpPr>
          <p:cNvPr id="33" name="Rectangle: Rounded Corners 173"/>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11</a:t>
            </a:r>
          </a:p>
        </p:txBody>
      </p:sp>
      <p:sp>
        <p:nvSpPr>
          <p:cNvPr id="34" name="Rectangle: Rounded Corners 174"/>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35" name="Rectangle: Rounded Corners 175"/>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6" name="Rectangle: Rounded Corners 176"/>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7" name="Rectangle: Rounded Corners 177"/>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8" name="Rectangle: Rounded Corners 178"/>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39" name="Rectangle: Rounded Corners 179"/>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40" name="Rectangle: Rounded Corners 180"/>
          <p:cNvSpPr/>
          <p:nvPr/>
        </p:nvSpPr>
        <p:spPr>
          <a:xfrm>
            <a:off x="3419872" y="3508648"/>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41" name="Rectangle: Rounded Corners 181"/>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42" name="Rectangle: Rounded Corners 182"/>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43" name="Rectangle: Rounded Corners 183"/>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44" name="Rectangle: Rounded Corners 184"/>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45" name="Rectangle: Rounded Corners 186"/>
          <p:cNvSpPr/>
          <p:nvPr/>
        </p:nvSpPr>
        <p:spPr>
          <a:xfrm>
            <a:off x="3419872" y="3508648"/>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862" y="3900609"/>
            <a:ext cx="990025" cy="9900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1"/>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0"/>
                                  </p:stCondLst>
                                  <p:childTnLst>
                                    <p:set>
                                      <p:cBhvr>
                                        <p:cTn id="9" dur="1" fill="hold">
                                          <p:stCondLst>
                                            <p:cond delay="999"/>
                                          </p:stCondLst>
                                        </p:cTn>
                                        <p:tgtEl>
                                          <p:spTgt spid="1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999"/>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0"/>
                                  </p:stCondLst>
                                  <p:childTnLst>
                                    <p:set>
                                      <p:cBhvr>
                                        <p:cTn id="15" dur="1" fill="hold">
                                          <p:stCondLst>
                                            <p:cond delay="999"/>
                                          </p:stCondLst>
                                        </p:cTn>
                                        <p:tgtEl>
                                          <p:spTgt spid="14"/>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0"/>
                                  </p:stCondLst>
                                  <p:childTnLst>
                                    <p:set>
                                      <p:cBhvr>
                                        <p:cTn id="18" dur="1" fill="hold">
                                          <p:stCondLst>
                                            <p:cond delay="999"/>
                                          </p:stCondLst>
                                        </p:cTn>
                                        <p:tgtEl>
                                          <p:spTgt spid="16"/>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0"/>
                                  </p:stCondLst>
                                  <p:childTnLst>
                                    <p:set>
                                      <p:cBhvr>
                                        <p:cTn id="21" dur="1" fill="hold">
                                          <p:stCondLst>
                                            <p:cond delay="999"/>
                                          </p:stCondLst>
                                        </p:cTn>
                                        <p:tgtEl>
                                          <p:spTgt spid="19"/>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0"/>
                                  </p:stCondLst>
                                  <p:childTnLst>
                                    <p:set>
                                      <p:cBhvr>
                                        <p:cTn id="24" dur="1" fill="hold">
                                          <p:stCondLst>
                                            <p:cond delay="999"/>
                                          </p:stCondLst>
                                        </p:cTn>
                                        <p:tgtEl>
                                          <p:spTgt spid="20"/>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0"/>
                                  </p:stCondLst>
                                  <p:childTnLst>
                                    <p:set>
                                      <p:cBhvr>
                                        <p:cTn id="27" dur="1" fill="hold">
                                          <p:stCondLst>
                                            <p:cond delay="999"/>
                                          </p:stCondLst>
                                        </p:cTn>
                                        <p:tgtEl>
                                          <p:spTgt spid="21"/>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0"/>
                                  </p:stCondLst>
                                  <p:childTnLst>
                                    <p:set>
                                      <p:cBhvr>
                                        <p:cTn id="30" dur="1" fill="hold">
                                          <p:stCondLst>
                                            <p:cond delay="999"/>
                                          </p:stCondLst>
                                        </p:cTn>
                                        <p:tgtEl>
                                          <p:spTgt spid="22"/>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grpId="0" nodeType="afterEffect">
                                  <p:stCondLst>
                                    <p:cond delay="0"/>
                                  </p:stCondLst>
                                  <p:childTnLst>
                                    <p:set>
                                      <p:cBhvr>
                                        <p:cTn id="33" dur="1" fill="hold">
                                          <p:stCondLst>
                                            <p:cond delay="999"/>
                                          </p:stCondLst>
                                        </p:cTn>
                                        <p:tgtEl>
                                          <p:spTgt spid="23"/>
                                        </p:tgtEl>
                                        <p:attrNameLst>
                                          <p:attrName>style.visibility</p:attrName>
                                        </p:attrNameLst>
                                      </p:cBhvr>
                                      <p:to>
                                        <p:strVal val="visible"/>
                                      </p:to>
                                    </p:set>
                                  </p:childTnLst>
                                </p:cTn>
                              </p:par>
                            </p:childTnLst>
                          </p:cTn>
                        </p:par>
                        <p:par>
                          <p:cTn id="34" fill="hold">
                            <p:stCondLst>
                              <p:cond delay="10000"/>
                            </p:stCondLst>
                            <p:childTnLst>
                              <p:par>
                                <p:cTn id="35" presetID="1" presetClass="entr" presetSubtype="0" fill="hold" grpId="0" nodeType="afterEffect">
                                  <p:stCondLst>
                                    <p:cond delay="0"/>
                                  </p:stCondLst>
                                  <p:childTnLst>
                                    <p:set>
                                      <p:cBhvr>
                                        <p:cTn id="36" dur="1" fill="hold">
                                          <p:stCondLst>
                                            <p:cond delay="999"/>
                                          </p:stCondLst>
                                        </p:cTn>
                                        <p:tgtEl>
                                          <p:spTgt spid="24"/>
                                        </p:tgtEl>
                                        <p:attrNameLst>
                                          <p:attrName>style.visibility</p:attrName>
                                        </p:attrNameLst>
                                      </p:cBhvr>
                                      <p:to>
                                        <p:strVal val="visible"/>
                                      </p:to>
                                    </p:se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25"/>
                                        </p:tgtEl>
                                        <p:attrNameLst>
                                          <p:attrName>style.visibility</p:attrName>
                                        </p:attrNameLst>
                                      </p:cBhvr>
                                      <p:to>
                                        <p:strVal val="visible"/>
                                      </p:to>
                                    </p:set>
                                  </p:childTnLst>
                                </p:cTn>
                              </p:par>
                            </p:childTnLst>
                          </p:cTn>
                        </p:par>
                        <p:par>
                          <p:cTn id="40" fill="hold">
                            <p:stCondLst>
                              <p:cond delay="12000"/>
                            </p:stCondLst>
                            <p:childTnLst>
                              <p:par>
                                <p:cTn id="41" presetID="1" presetClass="entr" presetSubtype="0" fill="hold" grpId="0" nodeType="afterEffect">
                                  <p:stCondLst>
                                    <p:cond delay="0"/>
                                  </p:stCondLst>
                                  <p:childTnLst>
                                    <p:set>
                                      <p:cBhvr>
                                        <p:cTn id="42" dur="1" fill="hold">
                                          <p:stCondLst>
                                            <p:cond delay="999"/>
                                          </p:stCondLst>
                                        </p:cTn>
                                        <p:tgtEl>
                                          <p:spTgt spid="26"/>
                                        </p:tgtEl>
                                        <p:attrNameLst>
                                          <p:attrName>style.visibility</p:attrName>
                                        </p:attrNameLst>
                                      </p:cBhvr>
                                      <p:to>
                                        <p:strVal val="visible"/>
                                      </p:to>
                                    </p:set>
                                  </p:childTnLst>
                                </p:cTn>
                              </p:par>
                            </p:childTnLst>
                          </p:cTn>
                        </p:par>
                        <p:par>
                          <p:cTn id="43" fill="hold">
                            <p:stCondLst>
                              <p:cond delay="13000"/>
                            </p:stCondLst>
                            <p:childTnLst>
                              <p:par>
                                <p:cTn id="44" presetID="1" presetClass="entr" presetSubtype="0" fill="hold" grpId="0" nodeType="afterEffect">
                                  <p:stCondLst>
                                    <p:cond delay="0"/>
                                  </p:stCondLst>
                                  <p:childTnLst>
                                    <p:set>
                                      <p:cBhvr>
                                        <p:cTn id="45" dur="1" fill="hold">
                                          <p:stCondLst>
                                            <p:cond delay="999"/>
                                          </p:stCondLst>
                                        </p:cTn>
                                        <p:tgtEl>
                                          <p:spTgt spid="27"/>
                                        </p:tgtEl>
                                        <p:attrNameLst>
                                          <p:attrName>style.visibility</p:attrName>
                                        </p:attrNameLst>
                                      </p:cBhvr>
                                      <p:to>
                                        <p:strVal val="visible"/>
                                      </p:to>
                                    </p:set>
                                  </p:childTnLst>
                                </p:cTn>
                              </p:par>
                            </p:childTnLst>
                          </p:cTn>
                        </p:par>
                        <p:par>
                          <p:cTn id="46" fill="hold">
                            <p:stCondLst>
                              <p:cond delay="14000"/>
                            </p:stCondLst>
                            <p:childTnLst>
                              <p:par>
                                <p:cTn id="47" presetID="1" presetClass="entr" presetSubtype="0" fill="hold" grpId="0" nodeType="afterEffect">
                                  <p:stCondLst>
                                    <p:cond delay="0"/>
                                  </p:stCondLst>
                                  <p:childTnLst>
                                    <p:set>
                                      <p:cBhvr>
                                        <p:cTn id="48" dur="1" fill="hold">
                                          <p:stCondLst>
                                            <p:cond delay="999"/>
                                          </p:stCondLst>
                                        </p:cTn>
                                        <p:tgtEl>
                                          <p:spTgt spid="28"/>
                                        </p:tgtEl>
                                        <p:attrNameLst>
                                          <p:attrName>style.visibility</p:attrName>
                                        </p:attrNameLst>
                                      </p:cBhvr>
                                      <p:to>
                                        <p:strVal val="visible"/>
                                      </p:to>
                                    </p:set>
                                  </p:childTnLst>
                                </p:cTn>
                              </p:par>
                            </p:childTnLst>
                          </p:cTn>
                        </p:par>
                        <p:par>
                          <p:cTn id="49" fill="hold">
                            <p:stCondLst>
                              <p:cond delay="15000"/>
                            </p:stCondLst>
                            <p:childTnLst>
                              <p:par>
                                <p:cTn id="50" presetID="1" presetClass="entr" presetSubtype="0" fill="hold" grpId="0" nodeType="afterEffect">
                                  <p:stCondLst>
                                    <p:cond delay="0"/>
                                  </p:stCondLst>
                                  <p:childTnLst>
                                    <p:set>
                                      <p:cBhvr>
                                        <p:cTn id="51" dur="1" fill="hold">
                                          <p:stCondLst>
                                            <p:cond delay="999"/>
                                          </p:stCondLst>
                                        </p:cTn>
                                        <p:tgtEl>
                                          <p:spTgt spid="29"/>
                                        </p:tgtEl>
                                        <p:attrNameLst>
                                          <p:attrName>style.visibility</p:attrName>
                                        </p:attrNameLst>
                                      </p:cBhvr>
                                      <p:to>
                                        <p:strVal val="visible"/>
                                      </p:to>
                                    </p:set>
                                  </p:childTnLst>
                                </p:cTn>
                              </p:par>
                            </p:childTnLst>
                          </p:cTn>
                        </p:par>
                        <p:par>
                          <p:cTn id="52" fill="hold">
                            <p:stCondLst>
                              <p:cond delay="16000"/>
                            </p:stCondLst>
                            <p:childTnLst>
                              <p:par>
                                <p:cTn id="53" presetID="1" presetClass="entr" presetSubtype="0" fill="hold" grpId="0" nodeType="afterEffect">
                                  <p:stCondLst>
                                    <p:cond delay="0"/>
                                  </p:stCondLst>
                                  <p:childTnLst>
                                    <p:set>
                                      <p:cBhvr>
                                        <p:cTn id="54" dur="1" fill="hold">
                                          <p:stCondLst>
                                            <p:cond delay="999"/>
                                          </p:stCondLst>
                                        </p:cTn>
                                        <p:tgtEl>
                                          <p:spTgt spid="30"/>
                                        </p:tgtEl>
                                        <p:attrNameLst>
                                          <p:attrName>style.visibility</p:attrName>
                                        </p:attrNameLst>
                                      </p:cBhvr>
                                      <p:to>
                                        <p:strVal val="visible"/>
                                      </p:to>
                                    </p:set>
                                  </p:childTnLst>
                                </p:cTn>
                              </p:par>
                            </p:childTnLst>
                          </p:cTn>
                        </p:par>
                        <p:par>
                          <p:cTn id="55" fill="hold">
                            <p:stCondLst>
                              <p:cond delay="17000"/>
                            </p:stCondLst>
                            <p:childTnLst>
                              <p:par>
                                <p:cTn id="56" presetID="1" presetClass="entr" presetSubtype="0" fill="hold" grpId="0" nodeType="afterEffect">
                                  <p:stCondLst>
                                    <p:cond delay="0"/>
                                  </p:stCondLst>
                                  <p:childTnLst>
                                    <p:set>
                                      <p:cBhvr>
                                        <p:cTn id="57" dur="1" fill="hold">
                                          <p:stCondLst>
                                            <p:cond delay="999"/>
                                          </p:stCondLst>
                                        </p:cTn>
                                        <p:tgtEl>
                                          <p:spTgt spid="31"/>
                                        </p:tgtEl>
                                        <p:attrNameLst>
                                          <p:attrName>style.visibility</p:attrName>
                                        </p:attrNameLst>
                                      </p:cBhvr>
                                      <p:to>
                                        <p:strVal val="visible"/>
                                      </p:to>
                                    </p:set>
                                  </p:childTnLst>
                                </p:cTn>
                              </p:par>
                            </p:childTnLst>
                          </p:cTn>
                        </p:par>
                        <p:par>
                          <p:cTn id="58" fill="hold">
                            <p:stCondLst>
                              <p:cond delay="18000"/>
                            </p:stCondLst>
                            <p:childTnLst>
                              <p:par>
                                <p:cTn id="59" presetID="1" presetClass="entr" presetSubtype="0" fill="hold" grpId="0" nodeType="afterEffect">
                                  <p:stCondLst>
                                    <p:cond delay="0"/>
                                  </p:stCondLst>
                                  <p:childTnLst>
                                    <p:set>
                                      <p:cBhvr>
                                        <p:cTn id="60" dur="1" fill="hold">
                                          <p:stCondLst>
                                            <p:cond delay="999"/>
                                          </p:stCondLst>
                                        </p:cTn>
                                        <p:tgtEl>
                                          <p:spTgt spid="32"/>
                                        </p:tgtEl>
                                        <p:attrNameLst>
                                          <p:attrName>style.visibility</p:attrName>
                                        </p:attrNameLst>
                                      </p:cBhvr>
                                      <p:to>
                                        <p:strVal val="visible"/>
                                      </p:to>
                                    </p:set>
                                  </p:childTnLst>
                                </p:cTn>
                              </p:par>
                            </p:childTnLst>
                          </p:cTn>
                        </p:par>
                        <p:par>
                          <p:cTn id="61" fill="hold">
                            <p:stCondLst>
                              <p:cond delay="19000"/>
                            </p:stCondLst>
                            <p:childTnLst>
                              <p:par>
                                <p:cTn id="62" presetID="1" presetClass="entr" presetSubtype="0" fill="hold" grpId="0" nodeType="afterEffect">
                                  <p:stCondLst>
                                    <p:cond delay="0"/>
                                  </p:stCondLst>
                                  <p:childTnLst>
                                    <p:set>
                                      <p:cBhvr>
                                        <p:cTn id="63" dur="1" fill="hold">
                                          <p:stCondLst>
                                            <p:cond delay="999"/>
                                          </p:stCondLst>
                                        </p:cTn>
                                        <p:tgtEl>
                                          <p:spTgt spid="33"/>
                                        </p:tgtEl>
                                        <p:attrNameLst>
                                          <p:attrName>style.visibility</p:attrName>
                                        </p:attrNameLst>
                                      </p:cBhvr>
                                      <p:to>
                                        <p:strVal val="visible"/>
                                      </p:to>
                                    </p:set>
                                  </p:childTnLst>
                                </p:cTn>
                              </p:par>
                            </p:childTnLst>
                          </p:cTn>
                        </p:par>
                        <p:par>
                          <p:cTn id="64" fill="hold">
                            <p:stCondLst>
                              <p:cond delay="20000"/>
                            </p:stCondLst>
                            <p:childTnLst>
                              <p:par>
                                <p:cTn id="65" presetID="1" presetClass="entr" presetSubtype="0" fill="hold" grpId="0" nodeType="afterEffect">
                                  <p:stCondLst>
                                    <p:cond delay="0"/>
                                  </p:stCondLst>
                                  <p:childTnLst>
                                    <p:set>
                                      <p:cBhvr>
                                        <p:cTn id="66" dur="1" fill="hold">
                                          <p:stCondLst>
                                            <p:cond delay="999"/>
                                          </p:stCondLst>
                                        </p:cTn>
                                        <p:tgtEl>
                                          <p:spTgt spid="34"/>
                                        </p:tgtEl>
                                        <p:attrNameLst>
                                          <p:attrName>style.visibility</p:attrName>
                                        </p:attrNameLst>
                                      </p:cBhvr>
                                      <p:to>
                                        <p:strVal val="visible"/>
                                      </p:to>
                                    </p:set>
                                  </p:childTnLst>
                                </p:cTn>
                              </p:par>
                            </p:childTnLst>
                          </p:cTn>
                        </p:par>
                        <p:par>
                          <p:cTn id="67" fill="hold">
                            <p:stCondLst>
                              <p:cond delay="21000"/>
                            </p:stCondLst>
                            <p:childTnLst>
                              <p:par>
                                <p:cTn id="68" presetID="1" presetClass="entr" presetSubtype="0" fill="hold" grpId="0" nodeType="afterEffect">
                                  <p:stCondLst>
                                    <p:cond delay="0"/>
                                  </p:stCondLst>
                                  <p:childTnLst>
                                    <p:set>
                                      <p:cBhvr>
                                        <p:cTn id="69" dur="1" fill="hold">
                                          <p:stCondLst>
                                            <p:cond delay="999"/>
                                          </p:stCondLst>
                                        </p:cTn>
                                        <p:tgtEl>
                                          <p:spTgt spid="35"/>
                                        </p:tgtEl>
                                        <p:attrNameLst>
                                          <p:attrName>style.visibility</p:attrName>
                                        </p:attrNameLst>
                                      </p:cBhvr>
                                      <p:to>
                                        <p:strVal val="visible"/>
                                      </p:to>
                                    </p:set>
                                  </p:childTnLst>
                                </p:cTn>
                              </p:par>
                            </p:childTnLst>
                          </p:cTn>
                        </p:par>
                        <p:par>
                          <p:cTn id="70" fill="hold">
                            <p:stCondLst>
                              <p:cond delay="22000"/>
                            </p:stCondLst>
                            <p:childTnLst>
                              <p:par>
                                <p:cTn id="71" presetID="1" presetClass="entr" presetSubtype="0" fill="hold" grpId="0" nodeType="afterEffect">
                                  <p:stCondLst>
                                    <p:cond delay="0"/>
                                  </p:stCondLst>
                                  <p:childTnLst>
                                    <p:set>
                                      <p:cBhvr>
                                        <p:cTn id="72" dur="1" fill="hold">
                                          <p:stCondLst>
                                            <p:cond delay="999"/>
                                          </p:stCondLst>
                                        </p:cTn>
                                        <p:tgtEl>
                                          <p:spTgt spid="36"/>
                                        </p:tgtEl>
                                        <p:attrNameLst>
                                          <p:attrName>style.visibility</p:attrName>
                                        </p:attrNameLst>
                                      </p:cBhvr>
                                      <p:to>
                                        <p:strVal val="visible"/>
                                      </p:to>
                                    </p:set>
                                  </p:childTnLst>
                                </p:cTn>
                              </p:par>
                            </p:childTnLst>
                          </p:cTn>
                        </p:par>
                        <p:par>
                          <p:cTn id="73" fill="hold">
                            <p:stCondLst>
                              <p:cond delay="23000"/>
                            </p:stCondLst>
                            <p:childTnLst>
                              <p:par>
                                <p:cTn id="74" presetID="1" presetClass="entr" presetSubtype="0" fill="hold" grpId="0" nodeType="afterEffect">
                                  <p:stCondLst>
                                    <p:cond delay="0"/>
                                  </p:stCondLst>
                                  <p:childTnLst>
                                    <p:set>
                                      <p:cBhvr>
                                        <p:cTn id="75" dur="1" fill="hold">
                                          <p:stCondLst>
                                            <p:cond delay="999"/>
                                          </p:stCondLst>
                                        </p:cTn>
                                        <p:tgtEl>
                                          <p:spTgt spid="37"/>
                                        </p:tgtEl>
                                        <p:attrNameLst>
                                          <p:attrName>style.visibility</p:attrName>
                                        </p:attrNameLst>
                                      </p:cBhvr>
                                      <p:to>
                                        <p:strVal val="visible"/>
                                      </p:to>
                                    </p:set>
                                  </p:childTnLst>
                                </p:cTn>
                              </p:par>
                            </p:childTnLst>
                          </p:cTn>
                        </p:par>
                        <p:par>
                          <p:cTn id="76" fill="hold">
                            <p:stCondLst>
                              <p:cond delay="24000"/>
                            </p:stCondLst>
                            <p:childTnLst>
                              <p:par>
                                <p:cTn id="77" presetID="1" presetClass="entr" presetSubtype="0" fill="hold" grpId="0" nodeType="afterEffect">
                                  <p:stCondLst>
                                    <p:cond delay="0"/>
                                  </p:stCondLst>
                                  <p:childTnLst>
                                    <p:set>
                                      <p:cBhvr>
                                        <p:cTn id="78" dur="1" fill="hold">
                                          <p:stCondLst>
                                            <p:cond delay="999"/>
                                          </p:stCondLst>
                                        </p:cTn>
                                        <p:tgtEl>
                                          <p:spTgt spid="38"/>
                                        </p:tgtEl>
                                        <p:attrNameLst>
                                          <p:attrName>style.visibility</p:attrName>
                                        </p:attrNameLst>
                                      </p:cBhvr>
                                      <p:to>
                                        <p:strVal val="visible"/>
                                      </p:to>
                                    </p:set>
                                  </p:childTnLst>
                                </p:cTn>
                              </p:par>
                            </p:childTnLst>
                          </p:cTn>
                        </p:par>
                        <p:par>
                          <p:cTn id="79" fill="hold">
                            <p:stCondLst>
                              <p:cond delay="25000"/>
                            </p:stCondLst>
                            <p:childTnLst>
                              <p:par>
                                <p:cTn id="80" presetID="1" presetClass="entr" presetSubtype="0" fill="hold" grpId="0" nodeType="afterEffect">
                                  <p:stCondLst>
                                    <p:cond delay="0"/>
                                  </p:stCondLst>
                                  <p:childTnLst>
                                    <p:set>
                                      <p:cBhvr>
                                        <p:cTn id="81" dur="1" fill="hold">
                                          <p:stCondLst>
                                            <p:cond delay="999"/>
                                          </p:stCondLst>
                                        </p:cTn>
                                        <p:tgtEl>
                                          <p:spTgt spid="39"/>
                                        </p:tgtEl>
                                        <p:attrNameLst>
                                          <p:attrName>style.visibility</p:attrName>
                                        </p:attrNameLst>
                                      </p:cBhvr>
                                      <p:to>
                                        <p:strVal val="visible"/>
                                      </p:to>
                                    </p:set>
                                  </p:childTnLst>
                                </p:cTn>
                              </p:par>
                            </p:childTnLst>
                          </p:cTn>
                        </p:par>
                        <p:par>
                          <p:cTn id="82" fill="hold">
                            <p:stCondLst>
                              <p:cond delay="26000"/>
                            </p:stCondLst>
                            <p:childTnLst>
                              <p:par>
                                <p:cTn id="83" presetID="1" presetClass="entr" presetSubtype="0" fill="hold" grpId="0" nodeType="afterEffect">
                                  <p:stCondLst>
                                    <p:cond delay="0"/>
                                  </p:stCondLst>
                                  <p:childTnLst>
                                    <p:set>
                                      <p:cBhvr>
                                        <p:cTn id="84" dur="1" fill="hold">
                                          <p:stCondLst>
                                            <p:cond delay="999"/>
                                          </p:stCondLst>
                                        </p:cTn>
                                        <p:tgtEl>
                                          <p:spTgt spid="40"/>
                                        </p:tgtEl>
                                        <p:attrNameLst>
                                          <p:attrName>style.visibility</p:attrName>
                                        </p:attrNameLst>
                                      </p:cBhvr>
                                      <p:to>
                                        <p:strVal val="visible"/>
                                      </p:to>
                                    </p:set>
                                  </p:childTnLst>
                                </p:cTn>
                              </p:par>
                            </p:childTnLst>
                          </p:cTn>
                        </p:par>
                        <p:par>
                          <p:cTn id="85" fill="hold">
                            <p:stCondLst>
                              <p:cond delay="27000"/>
                            </p:stCondLst>
                            <p:childTnLst>
                              <p:par>
                                <p:cTn id="86" presetID="1" presetClass="entr" presetSubtype="0" fill="hold" grpId="0" nodeType="afterEffect">
                                  <p:stCondLst>
                                    <p:cond delay="0"/>
                                  </p:stCondLst>
                                  <p:childTnLst>
                                    <p:set>
                                      <p:cBhvr>
                                        <p:cTn id="87" dur="1" fill="hold">
                                          <p:stCondLst>
                                            <p:cond delay="999"/>
                                          </p:stCondLst>
                                        </p:cTn>
                                        <p:tgtEl>
                                          <p:spTgt spid="41"/>
                                        </p:tgtEl>
                                        <p:attrNameLst>
                                          <p:attrName>style.visibility</p:attrName>
                                        </p:attrNameLst>
                                      </p:cBhvr>
                                      <p:to>
                                        <p:strVal val="visible"/>
                                      </p:to>
                                    </p:set>
                                  </p:childTnLst>
                                </p:cTn>
                              </p:par>
                            </p:childTnLst>
                          </p:cTn>
                        </p:par>
                        <p:par>
                          <p:cTn id="88" fill="hold">
                            <p:stCondLst>
                              <p:cond delay="28000"/>
                            </p:stCondLst>
                            <p:childTnLst>
                              <p:par>
                                <p:cTn id="89" presetID="1" presetClass="entr" presetSubtype="0" fill="hold" grpId="0" nodeType="afterEffect">
                                  <p:stCondLst>
                                    <p:cond delay="0"/>
                                  </p:stCondLst>
                                  <p:childTnLst>
                                    <p:set>
                                      <p:cBhvr>
                                        <p:cTn id="90" dur="1" fill="hold">
                                          <p:stCondLst>
                                            <p:cond delay="999"/>
                                          </p:stCondLst>
                                        </p:cTn>
                                        <p:tgtEl>
                                          <p:spTgt spid="42"/>
                                        </p:tgtEl>
                                        <p:attrNameLst>
                                          <p:attrName>style.visibility</p:attrName>
                                        </p:attrNameLst>
                                      </p:cBhvr>
                                      <p:to>
                                        <p:strVal val="visible"/>
                                      </p:to>
                                    </p:set>
                                  </p:childTnLst>
                                </p:cTn>
                              </p:par>
                            </p:childTnLst>
                          </p:cTn>
                        </p:par>
                        <p:par>
                          <p:cTn id="91" fill="hold">
                            <p:stCondLst>
                              <p:cond delay="29000"/>
                            </p:stCondLst>
                            <p:childTnLst>
                              <p:par>
                                <p:cTn id="92" presetID="1" presetClass="entr" presetSubtype="0" fill="hold" grpId="0" nodeType="afterEffect">
                                  <p:stCondLst>
                                    <p:cond delay="0"/>
                                  </p:stCondLst>
                                  <p:childTnLst>
                                    <p:set>
                                      <p:cBhvr>
                                        <p:cTn id="93" dur="1" fill="hold">
                                          <p:stCondLst>
                                            <p:cond delay="999"/>
                                          </p:stCondLst>
                                        </p:cTn>
                                        <p:tgtEl>
                                          <p:spTgt spid="43"/>
                                        </p:tgtEl>
                                        <p:attrNameLst>
                                          <p:attrName>style.visibility</p:attrName>
                                        </p:attrNameLst>
                                      </p:cBhvr>
                                      <p:to>
                                        <p:strVal val="visible"/>
                                      </p:to>
                                    </p:set>
                                  </p:childTnLst>
                                </p:cTn>
                              </p:par>
                            </p:childTnLst>
                          </p:cTn>
                        </p:par>
                        <p:par>
                          <p:cTn id="94" fill="hold">
                            <p:stCondLst>
                              <p:cond delay="30000"/>
                            </p:stCondLst>
                            <p:childTnLst>
                              <p:par>
                                <p:cTn id="95" presetID="1" presetClass="entr" presetSubtype="0" fill="hold" grpId="0" nodeType="afterEffect">
                                  <p:stCondLst>
                                    <p:cond delay="0"/>
                                  </p:stCondLst>
                                  <p:childTnLst>
                                    <p:set>
                                      <p:cBhvr>
                                        <p:cTn id="96" dur="1" fill="hold">
                                          <p:stCondLst>
                                            <p:cond delay="999"/>
                                          </p:stCondLst>
                                        </p:cTn>
                                        <p:tgtEl>
                                          <p:spTgt spid="44"/>
                                        </p:tgtEl>
                                        <p:attrNameLst>
                                          <p:attrName>style.visibility</p:attrName>
                                        </p:attrNameLst>
                                      </p:cBhvr>
                                      <p:to>
                                        <p:strVal val="visible"/>
                                      </p:to>
                                    </p:set>
                                  </p:childTnLst>
                                </p:cTn>
                              </p:par>
                            </p:childTnLst>
                          </p:cTn>
                        </p:par>
                        <p:par>
                          <p:cTn id="97" fill="hold">
                            <p:stCondLst>
                              <p:cond delay="31000"/>
                            </p:stCondLst>
                            <p:childTnLst>
                              <p:par>
                                <p:cTn id="98" presetID="1" presetClass="entr" presetSubtype="0" fill="hold" grpId="0" nodeType="afterEffect">
                                  <p:stCondLst>
                                    <p:cond delay="0"/>
                                  </p:stCondLst>
                                  <p:childTnLst>
                                    <p:set>
                                      <p:cBhvr>
                                        <p:cTn id="99" dur="1" fill="hold">
                                          <p:stCondLst>
                                            <p:cond delay="999"/>
                                          </p:stCondLst>
                                        </p:cTn>
                                        <p:tgtEl>
                                          <p:spTgt spid="45"/>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2" name="alarm clock.wav"/>
                                        </p:tgtEl>
                                      </p:cMediaNode>
                                    </p:audio>
                                  </p:subTnLst>
                                </p:cTn>
                              </p:par>
                              <p:par>
                                <p:cTn id="100" presetID="10" presetClass="exit" presetSubtype="0" fill="hold" grpId="1" nodeType="withEffect">
                                  <p:stCondLst>
                                    <p:cond delay="0"/>
                                  </p:stCondLst>
                                  <p:childTnLst>
                                    <p:animEffect transition="out" filter="fade">
                                      <p:cBhvr>
                                        <p:cTn id="101" dur="500"/>
                                        <p:tgtEl>
                                          <p:spTgt spid="45"/>
                                        </p:tgtEl>
                                      </p:cBhvr>
                                    </p:animEffect>
                                    <p:set>
                                      <p:cBhvr>
                                        <p:cTn id="102" dur="1" fill="hold">
                                          <p:stCondLst>
                                            <p:cond delay="499"/>
                                          </p:stCondLst>
                                        </p:cTn>
                                        <p:tgtEl>
                                          <p:spTgt spid="45"/>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10"/>
                                        </p:tgtEl>
                                      </p:cBhvr>
                                    </p:animEffect>
                                    <p:set>
                                      <p:cBhvr>
                                        <p:cTn id="105" dur="1" fill="hold">
                                          <p:stCondLst>
                                            <p:cond delay="499"/>
                                          </p:stCondLst>
                                        </p:cTn>
                                        <p:tgtEl>
                                          <p:spTgt spid="1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11"/>
                                        </p:tgtEl>
                                      </p:cBhvr>
                                    </p:animEffect>
                                    <p:set>
                                      <p:cBhvr>
                                        <p:cTn id="108" dur="1" fill="hold">
                                          <p:stCondLst>
                                            <p:cond delay="499"/>
                                          </p:stCondLst>
                                        </p:cTn>
                                        <p:tgtEl>
                                          <p:spTgt spid="11"/>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12"/>
                                        </p:tgtEl>
                                      </p:cBhvr>
                                    </p:animEffect>
                                    <p:set>
                                      <p:cBhvr>
                                        <p:cTn id="111" dur="1" fill="hold">
                                          <p:stCondLst>
                                            <p:cond delay="499"/>
                                          </p:stCondLst>
                                        </p:cTn>
                                        <p:tgtEl>
                                          <p:spTgt spid="12"/>
                                        </p:tgtEl>
                                        <p:attrNameLst>
                                          <p:attrName>style.visibility</p:attrName>
                                        </p:attrNameLst>
                                      </p:cBhvr>
                                      <p:to>
                                        <p:strVal val="hidden"/>
                                      </p:to>
                                    </p:set>
                                  </p:childTnLst>
                                </p:cTn>
                              </p:par>
                              <p:par>
                                <p:cTn id="112" presetID="10" presetClass="exit" presetSubtype="0" fill="hold" grpId="1" nodeType="withEffect">
                                  <p:stCondLst>
                                    <p:cond delay="0"/>
                                  </p:stCondLst>
                                  <p:childTnLst>
                                    <p:animEffect transition="out" filter="fade">
                                      <p:cBhvr>
                                        <p:cTn id="113" dur="500"/>
                                        <p:tgtEl>
                                          <p:spTgt spid="13"/>
                                        </p:tgtEl>
                                      </p:cBhvr>
                                    </p:animEffect>
                                    <p:set>
                                      <p:cBhvr>
                                        <p:cTn id="114" dur="1" fill="hold">
                                          <p:stCondLst>
                                            <p:cond delay="499"/>
                                          </p:stCondLst>
                                        </p:cTn>
                                        <p:tgtEl>
                                          <p:spTgt spid="13"/>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500"/>
                                        <p:tgtEl>
                                          <p:spTgt spid="14"/>
                                        </p:tgtEl>
                                      </p:cBhvr>
                                    </p:animEffect>
                                    <p:set>
                                      <p:cBhvr>
                                        <p:cTn id="117" dur="1" fill="hold">
                                          <p:stCondLst>
                                            <p:cond delay="499"/>
                                          </p:stCondLst>
                                        </p:cTn>
                                        <p:tgtEl>
                                          <p:spTgt spid="14"/>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16"/>
                                        </p:tgtEl>
                                      </p:cBhvr>
                                    </p:animEffect>
                                    <p:set>
                                      <p:cBhvr>
                                        <p:cTn id="120" dur="1" fill="hold">
                                          <p:stCondLst>
                                            <p:cond delay="499"/>
                                          </p:stCondLst>
                                        </p:cTn>
                                        <p:tgtEl>
                                          <p:spTgt spid="16"/>
                                        </p:tgtEl>
                                        <p:attrNameLst>
                                          <p:attrName>style.visibility</p:attrName>
                                        </p:attrNameLst>
                                      </p:cBhvr>
                                      <p:to>
                                        <p:strVal val="hidden"/>
                                      </p:to>
                                    </p:set>
                                  </p:childTnLst>
                                </p:cTn>
                              </p:par>
                              <p:par>
                                <p:cTn id="121" presetID="10" presetClass="exit" presetSubtype="0" fill="hold" grpId="1" nodeType="withEffect">
                                  <p:stCondLst>
                                    <p:cond delay="0"/>
                                  </p:stCondLst>
                                  <p:childTnLst>
                                    <p:animEffect transition="out" filter="fade">
                                      <p:cBhvr>
                                        <p:cTn id="122" dur="500"/>
                                        <p:tgtEl>
                                          <p:spTgt spid="19"/>
                                        </p:tgtEl>
                                      </p:cBhvr>
                                    </p:animEffect>
                                    <p:set>
                                      <p:cBhvr>
                                        <p:cTn id="123" dur="1" fill="hold">
                                          <p:stCondLst>
                                            <p:cond delay="499"/>
                                          </p:stCondLst>
                                        </p:cTn>
                                        <p:tgtEl>
                                          <p:spTgt spid="19"/>
                                        </p:tgtEl>
                                        <p:attrNameLst>
                                          <p:attrName>style.visibility</p:attrName>
                                        </p:attrNameLst>
                                      </p:cBhvr>
                                      <p:to>
                                        <p:strVal val="hidden"/>
                                      </p:to>
                                    </p:set>
                                  </p:childTnLst>
                                </p:cTn>
                              </p:par>
                              <p:par>
                                <p:cTn id="124" presetID="10" presetClass="exit" presetSubtype="0" fill="hold" grpId="1" nodeType="withEffect">
                                  <p:stCondLst>
                                    <p:cond delay="0"/>
                                  </p:stCondLst>
                                  <p:childTnLst>
                                    <p:animEffect transition="out" filter="fade">
                                      <p:cBhvr>
                                        <p:cTn id="125" dur="500"/>
                                        <p:tgtEl>
                                          <p:spTgt spid="20"/>
                                        </p:tgtEl>
                                      </p:cBhvr>
                                    </p:animEffect>
                                    <p:set>
                                      <p:cBhvr>
                                        <p:cTn id="126" dur="1" fill="hold">
                                          <p:stCondLst>
                                            <p:cond delay="499"/>
                                          </p:stCondLst>
                                        </p:cTn>
                                        <p:tgtEl>
                                          <p:spTgt spid="20"/>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21"/>
                                        </p:tgtEl>
                                      </p:cBhvr>
                                    </p:animEffect>
                                    <p:set>
                                      <p:cBhvr>
                                        <p:cTn id="129" dur="1" fill="hold">
                                          <p:stCondLst>
                                            <p:cond delay="499"/>
                                          </p:stCondLst>
                                        </p:cTn>
                                        <p:tgtEl>
                                          <p:spTgt spid="21"/>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22"/>
                                        </p:tgtEl>
                                      </p:cBhvr>
                                    </p:animEffect>
                                    <p:set>
                                      <p:cBhvr>
                                        <p:cTn id="132" dur="1" fill="hold">
                                          <p:stCondLst>
                                            <p:cond delay="499"/>
                                          </p:stCondLst>
                                        </p:cTn>
                                        <p:tgtEl>
                                          <p:spTgt spid="22"/>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23"/>
                                        </p:tgtEl>
                                      </p:cBhvr>
                                    </p:animEffect>
                                    <p:set>
                                      <p:cBhvr>
                                        <p:cTn id="135" dur="1" fill="hold">
                                          <p:stCondLst>
                                            <p:cond delay="499"/>
                                          </p:stCondLst>
                                        </p:cTn>
                                        <p:tgtEl>
                                          <p:spTgt spid="23"/>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4"/>
                                        </p:tgtEl>
                                      </p:cBhvr>
                                    </p:animEffect>
                                    <p:set>
                                      <p:cBhvr>
                                        <p:cTn id="138" dur="1" fill="hold">
                                          <p:stCondLst>
                                            <p:cond delay="499"/>
                                          </p:stCondLst>
                                        </p:cTn>
                                        <p:tgtEl>
                                          <p:spTgt spid="24"/>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5"/>
                                        </p:tgtEl>
                                      </p:cBhvr>
                                    </p:animEffect>
                                    <p:set>
                                      <p:cBhvr>
                                        <p:cTn id="141" dur="1" fill="hold">
                                          <p:stCondLst>
                                            <p:cond delay="499"/>
                                          </p:stCondLst>
                                        </p:cTn>
                                        <p:tgtEl>
                                          <p:spTgt spid="25"/>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7"/>
                                        </p:tgtEl>
                                      </p:cBhvr>
                                    </p:animEffect>
                                    <p:set>
                                      <p:cBhvr>
                                        <p:cTn id="147" dur="1" fill="hold">
                                          <p:stCondLst>
                                            <p:cond delay="499"/>
                                          </p:stCondLst>
                                        </p:cTn>
                                        <p:tgtEl>
                                          <p:spTgt spid="27"/>
                                        </p:tgtEl>
                                        <p:attrNameLst>
                                          <p:attrName>style.visibility</p:attrName>
                                        </p:attrNameLst>
                                      </p:cBhvr>
                                      <p:to>
                                        <p:strVal val="hidden"/>
                                      </p:to>
                                    </p:set>
                                  </p:childTnLst>
                                </p:cTn>
                              </p:par>
                              <p:par>
                                <p:cTn id="148" presetID="10" presetClass="exit" presetSubtype="0" fill="hold" grpId="1" nodeType="withEffect">
                                  <p:stCondLst>
                                    <p:cond delay="0"/>
                                  </p:stCondLst>
                                  <p:childTnLst>
                                    <p:animEffect transition="out" filter="fade">
                                      <p:cBhvr>
                                        <p:cTn id="149" dur="500"/>
                                        <p:tgtEl>
                                          <p:spTgt spid="28"/>
                                        </p:tgtEl>
                                      </p:cBhvr>
                                    </p:animEffect>
                                    <p:set>
                                      <p:cBhvr>
                                        <p:cTn id="150" dur="1" fill="hold">
                                          <p:stCondLst>
                                            <p:cond delay="499"/>
                                          </p:stCondLst>
                                        </p:cTn>
                                        <p:tgtEl>
                                          <p:spTgt spid="28"/>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29"/>
                                        </p:tgtEl>
                                      </p:cBhvr>
                                    </p:animEffect>
                                    <p:set>
                                      <p:cBhvr>
                                        <p:cTn id="153" dur="1" fill="hold">
                                          <p:stCondLst>
                                            <p:cond delay="499"/>
                                          </p:stCondLst>
                                        </p:cTn>
                                        <p:tgtEl>
                                          <p:spTgt spid="2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500"/>
                                        <p:tgtEl>
                                          <p:spTgt spid="30"/>
                                        </p:tgtEl>
                                      </p:cBhvr>
                                    </p:animEffect>
                                    <p:set>
                                      <p:cBhvr>
                                        <p:cTn id="156" dur="1" fill="hold">
                                          <p:stCondLst>
                                            <p:cond delay="499"/>
                                          </p:stCondLst>
                                        </p:cTn>
                                        <p:tgtEl>
                                          <p:spTgt spid="30"/>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1"/>
                                        </p:tgtEl>
                                      </p:cBhvr>
                                    </p:animEffect>
                                    <p:set>
                                      <p:cBhvr>
                                        <p:cTn id="159" dur="1" fill="hold">
                                          <p:stCondLst>
                                            <p:cond delay="499"/>
                                          </p:stCondLst>
                                        </p:cTn>
                                        <p:tgtEl>
                                          <p:spTgt spid="31"/>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32"/>
                                        </p:tgtEl>
                                      </p:cBhvr>
                                    </p:animEffect>
                                    <p:set>
                                      <p:cBhvr>
                                        <p:cTn id="162" dur="1" fill="hold">
                                          <p:stCondLst>
                                            <p:cond delay="499"/>
                                          </p:stCondLst>
                                        </p:cTn>
                                        <p:tgtEl>
                                          <p:spTgt spid="32"/>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500"/>
                                        <p:tgtEl>
                                          <p:spTgt spid="34"/>
                                        </p:tgtEl>
                                      </p:cBhvr>
                                    </p:animEffect>
                                    <p:set>
                                      <p:cBhvr>
                                        <p:cTn id="168" dur="1" fill="hold">
                                          <p:stCondLst>
                                            <p:cond delay="499"/>
                                          </p:stCondLst>
                                        </p:cTn>
                                        <p:tgtEl>
                                          <p:spTgt spid="34"/>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500"/>
                                        <p:tgtEl>
                                          <p:spTgt spid="35"/>
                                        </p:tgtEl>
                                      </p:cBhvr>
                                    </p:animEffect>
                                    <p:set>
                                      <p:cBhvr>
                                        <p:cTn id="171" dur="1" fill="hold">
                                          <p:stCondLst>
                                            <p:cond delay="499"/>
                                          </p:stCondLst>
                                        </p:cTn>
                                        <p:tgtEl>
                                          <p:spTgt spid="35"/>
                                        </p:tgtEl>
                                        <p:attrNameLst>
                                          <p:attrName>style.visibility</p:attrName>
                                        </p:attrNameLst>
                                      </p:cBhvr>
                                      <p:to>
                                        <p:strVal val="hidden"/>
                                      </p:to>
                                    </p:set>
                                  </p:childTnLst>
                                </p:cTn>
                              </p:par>
                              <p:par>
                                <p:cTn id="172" presetID="10" presetClass="exit" presetSubtype="0" fill="hold" grpId="1" nodeType="withEffect">
                                  <p:stCondLst>
                                    <p:cond delay="0"/>
                                  </p:stCondLst>
                                  <p:childTnLst>
                                    <p:animEffect transition="out" filter="fade">
                                      <p:cBhvr>
                                        <p:cTn id="173" dur="500"/>
                                        <p:tgtEl>
                                          <p:spTgt spid="36"/>
                                        </p:tgtEl>
                                      </p:cBhvr>
                                    </p:animEffect>
                                    <p:set>
                                      <p:cBhvr>
                                        <p:cTn id="174" dur="1" fill="hold">
                                          <p:stCondLst>
                                            <p:cond delay="499"/>
                                          </p:stCondLst>
                                        </p:cTn>
                                        <p:tgtEl>
                                          <p:spTgt spid="36"/>
                                        </p:tgtEl>
                                        <p:attrNameLst>
                                          <p:attrName>style.visibility</p:attrName>
                                        </p:attrNameLst>
                                      </p:cBhvr>
                                      <p:to>
                                        <p:strVal val="hidden"/>
                                      </p:to>
                                    </p:set>
                                  </p:childTnLst>
                                </p:cTn>
                              </p:par>
                              <p:par>
                                <p:cTn id="175" presetID="10" presetClass="exit" presetSubtype="0" fill="hold" grpId="1" nodeType="withEffect">
                                  <p:stCondLst>
                                    <p:cond delay="0"/>
                                  </p:stCondLst>
                                  <p:childTnLst>
                                    <p:animEffect transition="out" filter="fade">
                                      <p:cBhvr>
                                        <p:cTn id="176" dur="500"/>
                                        <p:tgtEl>
                                          <p:spTgt spid="37"/>
                                        </p:tgtEl>
                                      </p:cBhvr>
                                    </p:animEffect>
                                    <p:set>
                                      <p:cBhvr>
                                        <p:cTn id="177" dur="1" fill="hold">
                                          <p:stCondLst>
                                            <p:cond delay="499"/>
                                          </p:stCondLst>
                                        </p:cTn>
                                        <p:tgtEl>
                                          <p:spTgt spid="37"/>
                                        </p:tgtEl>
                                        <p:attrNameLst>
                                          <p:attrName>style.visibility</p:attrName>
                                        </p:attrNameLst>
                                      </p:cBhvr>
                                      <p:to>
                                        <p:strVal val="hidden"/>
                                      </p:to>
                                    </p:set>
                                  </p:childTnLst>
                                </p:cTn>
                              </p:par>
                              <p:par>
                                <p:cTn id="178" presetID="10" presetClass="exit" presetSubtype="0" fill="hold" grpId="1" nodeType="withEffect">
                                  <p:stCondLst>
                                    <p:cond delay="0"/>
                                  </p:stCondLst>
                                  <p:childTnLst>
                                    <p:animEffect transition="out" filter="fade">
                                      <p:cBhvr>
                                        <p:cTn id="179" dur="500"/>
                                        <p:tgtEl>
                                          <p:spTgt spid="38"/>
                                        </p:tgtEl>
                                      </p:cBhvr>
                                    </p:animEffect>
                                    <p:set>
                                      <p:cBhvr>
                                        <p:cTn id="180" dur="1" fill="hold">
                                          <p:stCondLst>
                                            <p:cond delay="499"/>
                                          </p:stCondLst>
                                        </p:cTn>
                                        <p:tgtEl>
                                          <p:spTgt spid="38"/>
                                        </p:tgtEl>
                                        <p:attrNameLst>
                                          <p:attrName>style.visibility</p:attrName>
                                        </p:attrNameLst>
                                      </p:cBhvr>
                                      <p:to>
                                        <p:strVal val="hidden"/>
                                      </p:to>
                                    </p:set>
                                  </p:childTnLst>
                                </p:cTn>
                              </p:par>
                              <p:par>
                                <p:cTn id="181" presetID="10" presetClass="exit" presetSubtype="0" fill="hold" grpId="1" nodeType="withEffect">
                                  <p:stCondLst>
                                    <p:cond delay="0"/>
                                  </p:stCondLst>
                                  <p:childTnLst>
                                    <p:animEffect transition="out" filter="fade">
                                      <p:cBhvr>
                                        <p:cTn id="182" dur="500"/>
                                        <p:tgtEl>
                                          <p:spTgt spid="39"/>
                                        </p:tgtEl>
                                      </p:cBhvr>
                                    </p:animEffect>
                                    <p:set>
                                      <p:cBhvr>
                                        <p:cTn id="183" dur="1" fill="hold">
                                          <p:stCondLst>
                                            <p:cond delay="499"/>
                                          </p:stCondLst>
                                        </p:cTn>
                                        <p:tgtEl>
                                          <p:spTgt spid="39"/>
                                        </p:tgtEl>
                                        <p:attrNameLst>
                                          <p:attrName>style.visibility</p:attrName>
                                        </p:attrNameLst>
                                      </p:cBhvr>
                                      <p:to>
                                        <p:strVal val="hidden"/>
                                      </p:to>
                                    </p:set>
                                  </p:childTnLst>
                                </p:cTn>
                              </p:par>
                              <p:par>
                                <p:cTn id="184" presetID="10" presetClass="exit" presetSubtype="0" fill="hold" grpId="1" nodeType="withEffect">
                                  <p:stCondLst>
                                    <p:cond delay="0"/>
                                  </p:stCondLst>
                                  <p:childTnLst>
                                    <p:animEffect transition="out" filter="fade">
                                      <p:cBhvr>
                                        <p:cTn id="185" dur="500"/>
                                        <p:tgtEl>
                                          <p:spTgt spid="40"/>
                                        </p:tgtEl>
                                      </p:cBhvr>
                                    </p:animEffect>
                                    <p:set>
                                      <p:cBhvr>
                                        <p:cTn id="186" dur="1" fill="hold">
                                          <p:stCondLst>
                                            <p:cond delay="499"/>
                                          </p:stCondLst>
                                        </p:cTn>
                                        <p:tgtEl>
                                          <p:spTgt spid="40"/>
                                        </p:tgtEl>
                                        <p:attrNameLst>
                                          <p:attrName>style.visibility</p:attrName>
                                        </p:attrNameLst>
                                      </p:cBhvr>
                                      <p:to>
                                        <p:strVal val="hidden"/>
                                      </p:to>
                                    </p:set>
                                  </p:childTnLst>
                                </p:cTn>
                              </p:par>
                              <p:par>
                                <p:cTn id="187" presetID="10" presetClass="exit" presetSubtype="0" fill="hold" grpId="1" nodeType="withEffect">
                                  <p:stCondLst>
                                    <p:cond delay="0"/>
                                  </p:stCondLst>
                                  <p:childTnLst>
                                    <p:animEffect transition="out" filter="fade">
                                      <p:cBhvr>
                                        <p:cTn id="188" dur="500"/>
                                        <p:tgtEl>
                                          <p:spTgt spid="41"/>
                                        </p:tgtEl>
                                      </p:cBhvr>
                                    </p:animEffect>
                                    <p:set>
                                      <p:cBhvr>
                                        <p:cTn id="189" dur="1" fill="hold">
                                          <p:stCondLst>
                                            <p:cond delay="499"/>
                                          </p:stCondLst>
                                        </p:cTn>
                                        <p:tgtEl>
                                          <p:spTgt spid="41"/>
                                        </p:tgtEl>
                                        <p:attrNameLst>
                                          <p:attrName>style.visibility</p:attrName>
                                        </p:attrNameLst>
                                      </p:cBhvr>
                                      <p:to>
                                        <p:strVal val="hidden"/>
                                      </p:to>
                                    </p:set>
                                  </p:childTnLst>
                                </p:cTn>
                              </p:par>
                              <p:par>
                                <p:cTn id="190" presetID="10" presetClass="exit" presetSubtype="0" fill="hold" grpId="1" nodeType="withEffect">
                                  <p:stCondLst>
                                    <p:cond delay="0"/>
                                  </p:stCondLst>
                                  <p:childTnLst>
                                    <p:animEffect transition="out" filter="fade">
                                      <p:cBhvr>
                                        <p:cTn id="191" dur="500"/>
                                        <p:tgtEl>
                                          <p:spTgt spid="42"/>
                                        </p:tgtEl>
                                      </p:cBhvr>
                                    </p:animEffect>
                                    <p:set>
                                      <p:cBhvr>
                                        <p:cTn id="192" dur="1" fill="hold">
                                          <p:stCondLst>
                                            <p:cond delay="499"/>
                                          </p:stCondLst>
                                        </p:cTn>
                                        <p:tgtEl>
                                          <p:spTgt spid="42"/>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500"/>
                                        <p:tgtEl>
                                          <p:spTgt spid="43"/>
                                        </p:tgtEl>
                                      </p:cBhvr>
                                    </p:animEffect>
                                    <p:set>
                                      <p:cBhvr>
                                        <p:cTn id="195" dur="1" fill="hold">
                                          <p:stCondLst>
                                            <p:cond delay="499"/>
                                          </p:stCondLst>
                                        </p:cTn>
                                        <p:tgtEl>
                                          <p:spTgt spid="43"/>
                                        </p:tgtEl>
                                        <p:attrNameLst>
                                          <p:attrName>style.visibility</p:attrName>
                                        </p:attrNameLst>
                                      </p:cBhvr>
                                      <p:to>
                                        <p:strVal val="hidden"/>
                                      </p:to>
                                    </p:set>
                                  </p:childTnLst>
                                </p:cTn>
                              </p:par>
                              <p:par>
                                <p:cTn id="196" presetID="10" presetClass="exit" presetSubtype="0" fill="hold" grpId="1" nodeType="withEffect">
                                  <p:stCondLst>
                                    <p:cond delay="0"/>
                                  </p:stCondLst>
                                  <p:childTnLst>
                                    <p:animEffect transition="out" filter="fade">
                                      <p:cBhvr>
                                        <p:cTn id="197" dur="500"/>
                                        <p:tgtEl>
                                          <p:spTgt spid="44"/>
                                        </p:tgtEl>
                                      </p:cBhvr>
                                    </p:animEffect>
                                    <p:set>
                                      <p:cBhvr>
                                        <p:cTn id="198" dur="1" fill="hold">
                                          <p:stCondLst>
                                            <p:cond delay="499"/>
                                          </p:stCondLst>
                                        </p:cTn>
                                        <p:tgtEl>
                                          <p:spTgt spid="44"/>
                                        </p:tgtEl>
                                        <p:attrNameLst>
                                          <p:attrName>style.visibility</p:attrName>
                                        </p:attrNameLst>
                                      </p:cBhvr>
                                      <p:to>
                                        <p:strVal val="hidden"/>
                                      </p:to>
                                    </p:set>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par>
                                <p:cTn id="206" presetID="10" presetClass="exit" presetSubtype="0" fill="hold" grpId="2" nodeType="withEffect">
                                  <p:stCondLst>
                                    <p:cond delay="0"/>
                                  </p:stCondLst>
                                  <p:childTnLst>
                                    <p:animEffect transition="out" filter="fade">
                                      <p:cBhvr>
                                        <p:cTn id="207" dur="500"/>
                                        <p:tgtEl>
                                          <p:spTgt spid="45"/>
                                        </p:tgtEl>
                                      </p:cBhvr>
                                    </p:animEffect>
                                    <p:set>
                                      <p:cBhvr>
                                        <p:cTn id="208"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9" restart="whenNotActive" fill="hold" evtFilter="cancelBubble" nodeType="interactiveSeq">
                <p:stCondLst>
                  <p:cond evt="onClick" delay="0">
                    <p:tgtEl>
                      <p:spTgt spid="17"/>
                    </p:tgtEl>
                  </p:cond>
                </p:stCondLst>
                <p:endSync evt="end" delay="0">
                  <p:rtn val="all"/>
                </p:endSync>
                <p:childTnLst>
                  <p:par>
                    <p:cTn id="210" fill="hold">
                      <p:stCondLst>
                        <p:cond delay="0"/>
                      </p:stCondLst>
                      <p:childTnLst>
                        <p:par>
                          <p:cTn id="211" fill="hold">
                            <p:stCondLst>
                              <p:cond delay="0"/>
                            </p:stCondLst>
                            <p:childTnLst>
                              <p:par>
                                <p:cTn id="212" presetID="10" presetClass="exit" presetSubtype="0" fill="hold" nodeType="click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17"/>
                                        </p:tgtEl>
                                      </p:cBhvr>
                                    </p:animEffect>
                                    <p:set>
                                      <p:cBhvr>
                                        <p:cTn id="217" dur="1" fill="hold">
                                          <p:stCondLst>
                                            <p:cond delay="499"/>
                                          </p:stCondLst>
                                        </p:cTn>
                                        <p:tgtEl>
                                          <p:spTgt spid="1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5"/>
                                        </p:tgtEl>
                                      </p:cBhvr>
                                    </p:animEffect>
                                    <p:set>
                                      <p:cBhvr>
                                        <p:cTn id="220" dur="1" fill="hold">
                                          <p:stCondLst>
                                            <p:cond delay="499"/>
                                          </p:stCondLst>
                                        </p:cTn>
                                        <p:tgtEl>
                                          <p:spTgt spid="5"/>
                                        </p:tgtEl>
                                        <p:attrNameLst>
                                          <p:attrName>style.visibility</p:attrName>
                                        </p:attrNameLst>
                                      </p:cBhvr>
                                      <p:to>
                                        <p:strVal val="hidden"/>
                                      </p:to>
                                    </p:set>
                                  </p:childTnLst>
                                </p:cTn>
                              </p:par>
                            </p:childTnLst>
                          </p:cTn>
                        </p:par>
                        <p:par>
                          <p:cTn id="221" fill="hold">
                            <p:stCondLst>
                              <p:cond delay="500"/>
                            </p:stCondLst>
                            <p:childTnLst>
                              <p:par>
                                <p:cTn id="222" presetID="10" presetClass="entr" presetSubtype="0" fill="hold" nodeType="after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fade">
                                      <p:cBhvr>
                                        <p:cTn id="224" dur="500"/>
                                        <p:tgtEl>
                                          <p:spTgt spid="18"/>
                                        </p:tgtEl>
                                      </p:cBhvr>
                                    </p:animEffect>
                                  </p:childTnLst>
                                </p:cTn>
                              </p:par>
                            </p:childTnLst>
                          </p:cTn>
                        </p:par>
                        <p:par>
                          <p:cTn id="225" fill="hold">
                            <p:stCondLst>
                              <p:cond delay="1000"/>
                            </p:stCondLst>
                            <p:childTnLst>
                              <p:par>
                                <p:cTn id="226" presetID="23" presetClass="entr" presetSubtype="32" fill="hold" grpId="0" nodeType="afterEffect">
                                  <p:stCondLst>
                                    <p:cond delay="0"/>
                                  </p:stCondLst>
                                  <p:childTnLst>
                                    <p:set>
                                      <p:cBhvr>
                                        <p:cTn id="227" dur="1" fill="hold">
                                          <p:stCondLst>
                                            <p:cond delay="0"/>
                                          </p:stCondLst>
                                        </p:cTn>
                                        <p:tgtEl>
                                          <p:spTgt spid="15"/>
                                        </p:tgtEl>
                                        <p:attrNameLst>
                                          <p:attrName>style.visibility</p:attrName>
                                        </p:attrNameLst>
                                      </p:cBhvr>
                                      <p:to>
                                        <p:strVal val="visible"/>
                                      </p:to>
                                    </p:set>
                                    <p:anim calcmode="lin" valueType="num">
                                      <p:cBhvr>
                                        <p:cTn id="228" dur="500" fill="hold"/>
                                        <p:tgtEl>
                                          <p:spTgt spid="15"/>
                                        </p:tgtEl>
                                        <p:attrNameLst>
                                          <p:attrName>ppt_w</p:attrName>
                                        </p:attrNameLst>
                                      </p:cBhvr>
                                      <p:tavLst>
                                        <p:tav tm="0">
                                          <p:val>
                                            <p:strVal val="4*#ppt_w"/>
                                          </p:val>
                                        </p:tav>
                                        <p:tav tm="100000">
                                          <p:val>
                                            <p:strVal val="#ppt_w"/>
                                          </p:val>
                                        </p:tav>
                                      </p:tavLst>
                                    </p:anim>
                                    <p:anim calcmode="lin" valueType="num">
                                      <p:cBhvr>
                                        <p:cTn id="229" dur="500" fill="hold"/>
                                        <p:tgtEl>
                                          <p:spTgt spid="15"/>
                                        </p:tgtEl>
                                        <p:attrNameLst>
                                          <p:attrName>ppt_h</p:attrName>
                                        </p:attrNameLst>
                                      </p:cBhvr>
                                      <p:tavLst>
                                        <p:tav tm="0">
                                          <p:val>
                                            <p:strVal val="4*#ppt_h"/>
                                          </p:val>
                                        </p:tav>
                                        <p:tav tm="100000">
                                          <p:val>
                                            <p:strVal val="#ppt_h"/>
                                          </p:val>
                                        </p:tav>
                                      </p:tavLst>
                                    </p:anim>
                                  </p:childTnLst>
                                </p:cTn>
                              </p:par>
                              <p:par>
                                <p:cTn id="230" presetID="21" presetClass="emph" presetSubtype="0" repeatCount="indefinite" fill="hold" grpId="1" nodeType="withEffect">
                                  <p:stCondLst>
                                    <p:cond delay="0"/>
                                  </p:stCondLst>
                                  <p:childTnLst>
                                    <p:animClr clrSpc="hsl" dir="cw">
                                      <p:cBhvr override="childStyle">
                                        <p:cTn id="231" dur="500" fill="hold"/>
                                        <p:tgtEl>
                                          <p:spTgt spid="15"/>
                                        </p:tgtEl>
                                        <p:attrNameLst>
                                          <p:attrName>style.color</p:attrName>
                                        </p:attrNameLst>
                                      </p:cBhvr>
                                      <p:by>
                                        <p:hsl h="7200000" s="0" l="0"/>
                                      </p:by>
                                    </p:animClr>
                                    <p:animClr clrSpc="hsl" dir="cw">
                                      <p:cBhvr>
                                        <p:cTn id="232" dur="500" fill="hold"/>
                                        <p:tgtEl>
                                          <p:spTgt spid="15"/>
                                        </p:tgtEl>
                                        <p:attrNameLst>
                                          <p:attrName>fillcolor</p:attrName>
                                        </p:attrNameLst>
                                      </p:cBhvr>
                                      <p:by>
                                        <p:hsl h="7200000" s="0" l="0"/>
                                      </p:by>
                                    </p:animClr>
                                    <p:animClr clrSpc="hsl" dir="cw">
                                      <p:cBhvr>
                                        <p:cTn id="233" dur="500" fill="hold"/>
                                        <p:tgtEl>
                                          <p:spTgt spid="15"/>
                                        </p:tgtEl>
                                        <p:attrNameLst>
                                          <p:attrName>stroke.color</p:attrName>
                                        </p:attrNameLst>
                                      </p:cBhvr>
                                      <p:by>
                                        <p:hsl h="7200000" s="0" l="0"/>
                                      </p:by>
                                    </p:animClr>
                                    <p:set>
                                      <p:cBhvr>
                                        <p:cTn id="234" dur="500" fill="hold"/>
                                        <p:tgtEl>
                                          <p:spTgt spid="15"/>
                                        </p:tgtEl>
                                        <p:attrNameLst>
                                          <p:attrName>fill.type</p:attrName>
                                        </p:attrNameLst>
                                      </p:cBhvr>
                                      <p:to>
                                        <p:strVal val="solid"/>
                                      </p:to>
                                    </p:set>
                                  </p:childTnLst>
                                  <p:subTnLst>
                                    <p:audio>
                                      <p:cMediaNode>
                                        <p:cTn display="0" masterRel="sameClick">
                                          <p:stCondLst>
                                            <p:cond evt="begin" delay="0">
                                              <p:tn val="23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15" grpId="0"/>
      <p:bldP spid="15" grpId="1"/>
      <p:bldP spid="10" grpId="0"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5"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ình nền Powerpoint đẹp tạo nên một Slide chuyên ng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915" y="196281"/>
            <a:ext cx="8915384" cy="48605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4267" y="524217"/>
            <a:ext cx="6335059" cy="4751294"/>
          </a:xfrm>
          <a:prstGeom prst="rect">
            <a:avLst/>
          </a:prstGeom>
        </p:spPr>
      </p:pic>
      <p:sp>
        <p:nvSpPr>
          <p:cNvPr id="9" name="Pentagon 8">
            <a:hlinkClick r:id="rId5" action="ppaction://hlinksldjump"/>
          </p:cNvPr>
          <p:cNvSpPr/>
          <p:nvPr/>
        </p:nvSpPr>
        <p:spPr>
          <a:xfrm flipH="1">
            <a:off x="7619326" y="4579642"/>
            <a:ext cx="1405619" cy="489753"/>
          </a:xfrm>
          <a:prstGeom prst="homePlat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700" dirty="0">
                <a:solidFill>
                  <a:prstClr val="black"/>
                </a:solidFill>
              </a:rPr>
              <a:t>BACK</a:t>
            </a:r>
          </a:p>
        </p:txBody>
      </p:sp>
      <p:sp>
        <p:nvSpPr>
          <p:cNvPr id="15" name="Rectangle 14"/>
          <p:cNvSpPr/>
          <p:nvPr/>
        </p:nvSpPr>
        <p:spPr>
          <a:xfrm>
            <a:off x="1066800" y="578312"/>
            <a:ext cx="6927272" cy="1315745"/>
          </a:xfrm>
          <a:prstGeom prst="rect">
            <a:avLst/>
          </a:prstGeom>
          <a:noFill/>
        </p:spPr>
        <p:txBody>
          <a:bodyPr wrap="square" lIns="68580" tIns="34290" rIns="68580" bIns="34290">
            <a:spAutoFit/>
          </a:bodyPr>
          <a:lstStyle/>
          <a:p>
            <a:pPr algn="ctr" defTabSz="685800">
              <a:defRPr/>
            </a:pPr>
            <a:r>
              <a:rPr lang="en-US" sz="4050" b="1" dirty="0" err="1">
                <a:solidFill>
                  <a:srgbClr val="FF0000"/>
                </a:solidFill>
                <a:latin typeface="Times New Roman" panose="02020603050405020304" pitchFamily="18" charset="0"/>
                <a:cs typeface="Times New Roman" panose="02020603050405020304" pitchFamily="18" charset="0"/>
              </a:rPr>
              <a:t>Chúc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mừng</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bạn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đã</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nhận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được</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cái</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bắt</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tay</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của</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bạn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bên</a:t>
            </a:r>
            <a:r>
              <a:rPr lang="en-US" sz="4050" b="1" dirty="0">
                <a:solidFill>
                  <a:srgbClr val="FF0000"/>
                </a:solidFill>
                <a:latin typeface="Times New Roman" panose="02020603050405020304" pitchFamily="18" charset="0"/>
                <a:cs typeface="Times New Roman" panose="02020603050405020304" pitchFamily="18" charset="0"/>
              </a:rPr>
              <a:t> </a:t>
            </a:r>
            <a:r>
              <a:rPr lang="en-US" sz="4050" b="1" dirty="0" err="1">
                <a:solidFill>
                  <a:srgbClr val="FF0000"/>
                </a:solidFill>
                <a:latin typeface="Times New Roman" panose="02020603050405020304" pitchFamily="18" charset="0"/>
                <a:cs typeface="Times New Roman" panose="02020603050405020304" pitchFamily="18" charset="0"/>
              </a:rPr>
              <a:t>cạnh</a:t>
            </a:r>
            <a:r>
              <a:rPr lang="en-US" sz="405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strVal val="4*#ppt_w"/>
                                          </p:val>
                                        </p:tav>
                                        <p:tav tm="100000">
                                          <p:val>
                                            <p:strVal val="#ppt_w"/>
                                          </p:val>
                                        </p:tav>
                                      </p:tavLst>
                                    </p:anim>
                                    <p:anim calcmode="lin" valueType="num">
                                      <p:cBhvr>
                                        <p:cTn id="12" dur="500" fill="hold"/>
                                        <p:tgtEl>
                                          <p:spTgt spid="15"/>
                                        </p:tgtEl>
                                        <p:attrNameLst>
                                          <p:attrName>ppt_h</p:attrName>
                                        </p:attrNameLst>
                                      </p:cBhvr>
                                      <p:tavLst>
                                        <p:tav tm="0">
                                          <p:val>
                                            <p:strVal val="4*#ppt_h"/>
                                          </p:val>
                                        </p:tav>
                                        <p:tav tm="100000">
                                          <p:val>
                                            <p:strVal val="#ppt_h"/>
                                          </p:val>
                                        </p:tav>
                                      </p:tavLst>
                                    </p:anim>
                                  </p:childTnLst>
                                </p:cTn>
                              </p:par>
                              <p:par>
                                <p:cTn id="13" presetID="21" presetClass="emph" presetSubtype="0" repeatCount="indefinite" fill="hold" grpId="1" nodeType="withEffect">
                                  <p:stCondLst>
                                    <p:cond delay="0"/>
                                  </p:stCondLst>
                                  <p:childTnLst>
                                    <p:animClr clrSpc="hsl" dir="cw">
                                      <p:cBhvr override="childStyle">
                                        <p:cTn id="14" dur="500" fill="hold"/>
                                        <p:tgtEl>
                                          <p:spTgt spid="15"/>
                                        </p:tgtEl>
                                        <p:attrNameLst>
                                          <p:attrName>style.color</p:attrName>
                                        </p:attrNameLst>
                                      </p:cBhvr>
                                      <p:by>
                                        <p:hsl h="7200000" s="0" l="0"/>
                                      </p:by>
                                    </p:animClr>
                                    <p:animClr clrSpc="hsl" dir="cw">
                                      <p:cBhvr>
                                        <p:cTn id="15" dur="500" fill="hold"/>
                                        <p:tgtEl>
                                          <p:spTgt spid="15"/>
                                        </p:tgtEl>
                                        <p:attrNameLst>
                                          <p:attrName>fillcolor</p:attrName>
                                        </p:attrNameLst>
                                      </p:cBhvr>
                                      <p:by>
                                        <p:hsl h="7200000" s="0" l="0"/>
                                      </p:by>
                                    </p:animClr>
                                    <p:animClr clrSpc="hsl" dir="cw">
                                      <p:cBhvr>
                                        <p:cTn id="16" dur="500" fill="hold"/>
                                        <p:tgtEl>
                                          <p:spTgt spid="15"/>
                                        </p:tgtEl>
                                        <p:attrNameLst>
                                          <p:attrName>stroke.color</p:attrName>
                                        </p:attrNameLst>
                                      </p:cBhvr>
                                      <p:by>
                                        <p:hsl h="7200000" s="0" l="0"/>
                                      </p:by>
                                    </p:animClr>
                                    <p:set>
                                      <p:cBhvr>
                                        <p:cTn id="17" dur="500" fill="hold"/>
                                        <p:tgtEl>
                                          <p:spTgt spid="15"/>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tạo nên một Slide chuyên ng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 y="505980"/>
            <a:ext cx="9144000" cy="462477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19572" y="59751"/>
            <a:ext cx="8436990" cy="523220"/>
          </a:xfrm>
          <a:prstGeom prst="rect">
            <a:avLst/>
          </a:prstGeom>
          <a:noFill/>
        </p:spPr>
        <p:txBody>
          <a:bodyPr wrap="none" rtlCol="0">
            <a:spAutoFit/>
          </a:bodyPr>
          <a:lstStyle/>
          <a:p>
            <a:r>
              <a:rPr lang="en-US" sz="2800" i="1" dirty="0">
                <a:solidFill>
                  <a:schemeClr val="accent5">
                    <a:lumMod val="60000"/>
                    <a:lumOff val="40000"/>
                  </a:schemeClr>
                </a:solidFill>
              </a:rPr>
              <a:t> </a:t>
            </a:r>
            <a:r>
              <a:rPr lang="en-US" sz="2750" b="1" i="1" dirty="0" err="1">
                <a:solidFill>
                  <a:srgbClr val="FF0000"/>
                </a:solidFill>
              </a:rPr>
              <a:t>Bài</a:t>
            </a:r>
            <a:r>
              <a:rPr lang="en-US" sz="2750" b="1" i="1" dirty="0">
                <a:solidFill>
                  <a:srgbClr val="FF0000"/>
                </a:solidFill>
              </a:rPr>
              <a:t> 7: TÍNH TOÁN TỰ ĐỘNG TRÊN BẢNG TÍNH(t1)</a:t>
            </a:r>
          </a:p>
        </p:txBody>
      </p:sp>
      <p:grpSp>
        <p:nvGrpSpPr>
          <p:cNvPr id="13" name="Group 12">
            <a:extLst>
              <a:ext uri="{FF2B5EF4-FFF2-40B4-BE49-F238E27FC236}">
                <a16:creationId xmlns:a16="http://schemas.microsoft.com/office/drawing/2014/main" id="{941D5EA2-ED36-F433-2226-8B9B1F2D6CF7}"/>
              </a:ext>
            </a:extLst>
          </p:cNvPr>
          <p:cNvGrpSpPr/>
          <p:nvPr/>
        </p:nvGrpSpPr>
        <p:grpSpPr>
          <a:xfrm>
            <a:off x="2770820" y="1100933"/>
            <a:ext cx="5429376" cy="771525"/>
            <a:chOff x="2819400" y="2128838"/>
            <a:chExt cx="6294928" cy="1028700"/>
          </a:xfrm>
        </p:grpSpPr>
        <p:sp>
          <p:nvSpPr>
            <p:cNvPr id="28" name="AutoShape 4">
              <a:extLst>
                <a:ext uri="{FF2B5EF4-FFF2-40B4-BE49-F238E27FC236}">
                  <a16:creationId xmlns:a16="http://schemas.microsoft.com/office/drawing/2014/main" id="{92FA91B8-8C5D-DC17-77B4-DB1DB8F49184}"/>
                </a:ext>
              </a:extLst>
            </p:cNvPr>
            <p:cNvSpPr>
              <a:spLocks noChangeArrowheads="1"/>
            </p:cNvSpPr>
            <p:nvPr/>
          </p:nvSpPr>
          <p:spPr bwMode="gray">
            <a:xfrm>
              <a:off x="3124200" y="2362200"/>
              <a:ext cx="5791200" cy="609600"/>
            </a:xfrm>
            <a:prstGeom prst="roundRect">
              <a:avLst>
                <a:gd name="adj" fmla="val 16667"/>
              </a:avLst>
            </a:prstGeom>
            <a:solidFill>
              <a:srgbClr val="74A1DE"/>
            </a:solidFill>
            <a:ln w="28575" algn="ctr">
              <a:solidFill>
                <a:schemeClr val="bg1"/>
              </a:solidFill>
              <a:round/>
            </a:ln>
            <a:effectLst>
              <a:outerShdw dist="71842" dir="2700000" algn="ctr" rotWithShape="0">
                <a:schemeClr val="bg2">
                  <a:alpha val="50000"/>
                </a:schemeClr>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31" name="AutoShape 5">
              <a:extLst>
                <a:ext uri="{FF2B5EF4-FFF2-40B4-BE49-F238E27FC236}">
                  <a16:creationId xmlns:a16="http://schemas.microsoft.com/office/drawing/2014/main" id="{014536B2-9050-600B-A7F5-F200B7893022}"/>
                </a:ext>
              </a:extLst>
            </p:cNvPr>
            <p:cNvSpPr>
              <a:spLocks noChangeArrowheads="1"/>
            </p:cNvSpPr>
            <p:nvPr/>
          </p:nvSpPr>
          <p:spPr bwMode="gray">
            <a:xfrm>
              <a:off x="2819400" y="2128838"/>
              <a:ext cx="917916" cy="1028700"/>
            </a:xfrm>
            <a:prstGeom prst="diamond">
              <a:avLst/>
            </a:prstGeom>
            <a:solidFill>
              <a:srgbClr val="74A1DE"/>
            </a:solidFill>
            <a:ln w="25400" algn="ctr">
              <a:solidFill>
                <a:schemeClr val="bg1"/>
              </a:solidFill>
              <a:miter lim="800000"/>
            </a:ln>
            <a:effectLst>
              <a:outerShdw dist="76200" algn="ctr" rotWithShape="0">
                <a:schemeClr val="bg2"/>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2" name="Text Box 6">
              <a:extLst>
                <a:ext uri="{FF2B5EF4-FFF2-40B4-BE49-F238E27FC236}">
                  <a16:creationId xmlns:a16="http://schemas.microsoft.com/office/drawing/2014/main" id="{422078FD-B651-1CCF-01C7-AEE8518B19A0}"/>
                </a:ext>
              </a:extLst>
            </p:cNvPr>
            <p:cNvSpPr txBox="1">
              <a:spLocks noChangeArrowheads="1"/>
            </p:cNvSpPr>
            <p:nvPr/>
          </p:nvSpPr>
          <p:spPr bwMode="gray">
            <a:xfrm>
              <a:off x="3513225" y="2331111"/>
              <a:ext cx="5601103" cy="697627"/>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dữ</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Text Box 7">
              <a:extLst>
                <a:ext uri="{FF2B5EF4-FFF2-40B4-BE49-F238E27FC236}">
                  <a16:creationId xmlns:a16="http://schemas.microsoft.com/office/drawing/2014/main" id="{B4A0BD1E-5B41-AB8F-76DF-64E4EF41DA77}"/>
                </a:ext>
              </a:extLst>
            </p:cNvPr>
            <p:cNvSpPr txBox="1">
              <a:spLocks noChangeArrowheads="1"/>
            </p:cNvSpPr>
            <p:nvPr/>
          </p:nvSpPr>
          <p:spPr bwMode="gray">
            <a:xfrm>
              <a:off x="3016045" y="2433638"/>
              <a:ext cx="564708" cy="615553"/>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400" b="1">
                  <a:solidFill>
                    <a:schemeClr val="bg1"/>
                  </a:solidFill>
                </a:rPr>
                <a:t>1</a:t>
              </a:r>
            </a:p>
          </p:txBody>
        </p:sp>
      </p:grpSp>
      <p:grpSp>
        <p:nvGrpSpPr>
          <p:cNvPr id="15" name="Group 14">
            <a:extLst>
              <a:ext uri="{FF2B5EF4-FFF2-40B4-BE49-F238E27FC236}">
                <a16:creationId xmlns:a16="http://schemas.microsoft.com/office/drawing/2014/main" id="{F3BAF97D-F67B-A646-D5C5-19F9E4FC1355}"/>
              </a:ext>
            </a:extLst>
          </p:cNvPr>
          <p:cNvGrpSpPr/>
          <p:nvPr/>
        </p:nvGrpSpPr>
        <p:grpSpPr>
          <a:xfrm>
            <a:off x="2770820" y="2186783"/>
            <a:ext cx="5619622" cy="771525"/>
            <a:chOff x="2819400" y="2128838"/>
            <a:chExt cx="6096000" cy="1028700"/>
          </a:xfrm>
        </p:grpSpPr>
        <p:sp>
          <p:nvSpPr>
            <p:cNvPr id="22" name="AutoShape 4">
              <a:extLst>
                <a:ext uri="{FF2B5EF4-FFF2-40B4-BE49-F238E27FC236}">
                  <a16:creationId xmlns:a16="http://schemas.microsoft.com/office/drawing/2014/main" id="{B0BCF2E2-67FF-7CAB-BAB9-12B52C9B1B0F}"/>
                </a:ext>
              </a:extLst>
            </p:cNvPr>
            <p:cNvSpPr>
              <a:spLocks noChangeArrowheads="1"/>
            </p:cNvSpPr>
            <p:nvPr/>
          </p:nvSpPr>
          <p:spPr bwMode="gray">
            <a:xfrm>
              <a:off x="3124200" y="2362200"/>
              <a:ext cx="5791200" cy="609600"/>
            </a:xfrm>
            <a:prstGeom prst="roundRect">
              <a:avLst>
                <a:gd name="adj" fmla="val 16667"/>
              </a:avLst>
            </a:prstGeom>
            <a:solidFill>
              <a:srgbClr val="74A1DE"/>
            </a:solidFill>
            <a:ln w="28575" algn="ctr">
              <a:solidFill>
                <a:schemeClr val="bg1"/>
              </a:solidFill>
              <a:round/>
            </a:ln>
            <a:effectLst>
              <a:outerShdw dist="71842" dir="2700000" algn="ctr" rotWithShape="0">
                <a:schemeClr val="bg2">
                  <a:alpha val="50000"/>
                </a:schemeClr>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23" name="AutoShape 5">
              <a:extLst>
                <a:ext uri="{FF2B5EF4-FFF2-40B4-BE49-F238E27FC236}">
                  <a16:creationId xmlns:a16="http://schemas.microsoft.com/office/drawing/2014/main" id="{1E4B3B97-9FEE-C93F-F754-12B0A1DE02C6}"/>
                </a:ext>
              </a:extLst>
            </p:cNvPr>
            <p:cNvSpPr>
              <a:spLocks noChangeArrowheads="1"/>
            </p:cNvSpPr>
            <p:nvPr/>
          </p:nvSpPr>
          <p:spPr bwMode="gray">
            <a:xfrm>
              <a:off x="2819400" y="2128838"/>
              <a:ext cx="917916" cy="1028700"/>
            </a:xfrm>
            <a:prstGeom prst="diamond">
              <a:avLst/>
            </a:prstGeom>
            <a:solidFill>
              <a:srgbClr val="74A1DE"/>
            </a:solidFill>
            <a:ln w="25400" algn="ctr">
              <a:solidFill>
                <a:schemeClr val="bg1"/>
              </a:solidFill>
              <a:miter lim="800000"/>
            </a:ln>
            <a:effectLst>
              <a:outerShdw dist="76200" algn="ctr" rotWithShape="0">
                <a:schemeClr val="bg2"/>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4" name="Text Box 6">
              <a:extLst>
                <a:ext uri="{FF2B5EF4-FFF2-40B4-BE49-F238E27FC236}">
                  <a16:creationId xmlns:a16="http://schemas.microsoft.com/office/drawing/2014/main" id="{546A5CBB-282E-4105-8C6C-D27136FF70EC}"/>
                </a:ext>
              </a:extLst>
            </p:cNvPr>
            <p:cNvSpPr txBox="1">
              <a:spLocks noChangeArrowheads="1"/>
            </p:cNvSpPr>
            <p:nvPr/>
          </p:nvSpPr>
          <p:spPr bwMode="gray">
            <a:xfrm>
              <a:off x="3658141" y="2312007"/>
              <a:ext cx="5083277" cy="697627"/>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Text Box 7">
              <a:extLst>
                <a:ext uri="{FF2B5EF4-FFF2-40B4-BE49-F238E27FC236}">
                  <a16:creationId xmlns:a16="http://schemas.microsoft.com/office/drawing/2014/main" id="{6CA82009-9087-52F8-9BD5-FA2D39D1CA08}"/>
                </a:ext>
              </a:extLst>
            </p:cNvPr>
            <p:cNvSpPr txBox="1">
              <a:spLocks noChangeArrowheads="1"/>
            </p:cNvSpPr>
            <p:nvPr/>
          </p:nvSpPr>
          <p:spPr bwMode="gray">
            <a:xfrm>
              <a:off x="3016045" y="2433638"/>
              <a:ext cx="564708" cy="615553"/>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400" b="1" dirty="0">
                  <a:solidFill>
                    <a:schemeClr val="bg1"/>
                  </a:solidFill>
                </a:rPr>
                <a:t>2</a:t>
              </a:r>
            </a:p>
          </p:txBody>
        </p:sp>
      </p:grpSp>
      <p:grpSp>
        <p:nvGrpSpPr>
          <p:cNvPr id="16" name="Group 15">
            <a:extLst>
              <a:ext uri="{FF2B5EF4-FFF2-40B4-BE49-F238E27FC236}">
                <a16:creationId xmlns:a16="http://schemas.microsoft.com/office/drawing/2014/main" id="{A3F9C3BB-F07F-095C-2B88-D680E9FFE3B9}"/>
              </a:ext>
            </a:extLst>
          </p:cNvPr>
          <p:cNvGrpSpPr/>
          <p:nvPr/>
        </p:nvGrpSpPr>
        <p:grpSpPr>
          <a:xfrm>
            <a:off x="2694620" y="3272632"/>
            <a:ext cx="6125852" cy="771525"/>
            <a:chOff x="2819400" y="2128838"/>
            <a:chExt cx="6470751" cy="1028700"/>
          </a:xfrm>
        </p:grpSpPr>
        <p:sp>
          <p:nvSpPr>
            <p:cNvPr id="17" name="AutoShape 4">
              <a:extLst>
                <a:ext uri="{FF2B5EF4-FFF2-40B4-BE49-F238E27FC236}">
                  <a16:creationId xmlns:a16="http://schemas.microsoft.com/office/drawing/2014/main" id="{6235697A-1B0A-A35C-9A20-D52B0054C232}"/>
                </a:ext>
              </a:extLst>
            </p:cNvPr>
            <p:cNvSpPr>
              <a:spLocks noChangeArrowheads="1"/>
            </p:cNvSpPr>
            <p:nvPr/>
          </p:nvSpPr>
          <p:spPr bwMode="gray">
            <a:xfrm>
              <a:off x="3124200" y="2362200"/>
              <a:ext cx="5791200" cy="609600"/>
            </a:xfrm>
            <a:prstGeom prst="roundRect">
              <a:avLst>
                <a:gd name="adj" fmla="val 16667"/>
              </a:avLst>
            </a:prstGeom>
            <a:solidFill>
              <a:srgbClr val="74A1DE"/>
            </a:solidFill>
            <a:ln w="28575" algn="ctr">
              <a:solidFill>
                <a:schemeClr val="bg1"/>
              </a:solidFill>
              <a:round/>
            </a:ln>
            <a:effectLst>
              <a:outerShdw dist="71842" dir="2700000" algn="ctr" rotWithShape="0">
                <a:schemeClr val="bg2">
                  <a:alpha val="50000"/>
                </a:schemeClr>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t>J </a:t>
              </a:r>
            </a:p>
          </p:txBody>
        </p:sp>
        <p:sp>
          <p:nvSpPr>
            <p:cNvPr id="18" name="AutoShape 5">
              <a:extLst>
                <a:ext uri="{FF2B5EF4-FFF2-40B4-BE49-F238E27FC236}">
                  <a16:creationId xmlns:a16="http://schemas.microsoft.com/office/drawing/2014/main" id="{07E31B0E-37A7-B288-7E95-639AF0AFFAC4}"/>
                </a:ext>
              </a:extLst>
            </p:cNvPr>
            <p:cNvSpPr>
              <a:spLocks noChangeArrowheads="1"/>
            </p:cNvSpPr>
            <p:nvPr/>
          </p:nvSpPr>
          <p:spPr bwMode="gray">
            <a:xfrm>
              <a:off x="2819400" y="2128838"/>
              <a:ext cx="917916" cy="1028700"/>
            </a:xfrm>
            <a:prstGeom prst="diamond">
              <a:avLst/>
            </a:prstGeom>
            <a:solidFill>
              <a:srgbClr val="74A1DE"/>
            </a:solidFill>
            <a:ln w="25400" algn="ctr">
              <a:solidFill>
                <a:schemeClr val="bg1"/>
              </a:solidFill>
              <a:miter lim="800000"/>
            </a:ln>
            <a:effectLst>
              <a:outerShdw dist="76200" algn="ctr" rotWithShape="0">
                <a:schemeClr val="bg2"/>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Text Box 6">
              <a:extLst>
                <a:ext uri="{FF2B5EF4-FFF2-40B4-BE49-F238E27FC236}">
                  <a16:creationId xmlns:a16="http://schemas.microsoft.com/office/drawing/2014/main" id="{0DB5D5C9-B8D6-E1F1-7284-7E3030E7329B}"/>
                </a:ext>
              </a:extLst>
            </p:cNvPr>
            <p:cNvSpPr txBox="1">
              <a:spLocks noChangeArrowheads="1"/>
            </p:cNvSpPr>
            <p:nvPr/>
          </p:nvSpPr>
          <p:spPr bwMode="gray">
            <a:xfrm>
              <a:off x="3354132" y="2318187"/>
              <a:ext cx="5936019" cy="697627"/>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chép</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chứa</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 Box 7">
              <a:extLst>
                <a:ext uri="{FF2B5EF4-FFF2-40B4-BE49-F238E27FC236}">
                  <a16:creationId xmlns:a16="http://schemas.microsoft.com/office/drawing/2014/main" id="{14BB3FB7-59BA-A70C-6AB4-AA7BFBE6DF6D}"/>
                </a:ext>
              </a:extLst>
            </p:cNvPr>
            <p:cNvSpPr txBox="1">
              <a:spLocks noChangeArrowheads="1"/>
            </p:cNvSpPr>
            <p:nvPr/>
          </p:nvSpPr>
          <p:spPr bwMode="gray">
            <a:xfrm>
              <a:off x="3016045" y="2433638"/>
              <a:ext cx="564708" cy="615553"/>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400" b="1">
                  <a:solidFill>
                    <a:schemeClr val="bg1"/>
                  </a:solidFill>
                </a:rPr>
                <a:t>3</a:t>
              </a:r>
            </a:p>
          </p:txBody>
        </p:sp>
      </p:grpSp>
      <p:sp>
        <p:nvSpPr>
          <p:cNvPr id="3" name="Rectangle: Beveled 2">
            <a:extLst>
              <a:ext uri="{FF2B5EF4-FFF2-40B4-BE49-F238E27FC236}">
                <a16:creationId xmlns:a16="http://schemas.microsoft.com/office/drawing/2014/main" id="{A8661C34-D8A1-1594-764D-CE0EB89CDBBA}"/>
              </a:ext>
            </a:extLst>
          </p:cNvPr>
          <p:cNvSpPr/>
          <p:nvPr/>
        </p:nvSpPr>
        <p:spPr>
          <a:xfrm>
            <a:off x="112291" y="1597589"/>
            <a:ext cx="2767521" cy="183356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Tính</a:t>
            </a:r>
            <a:r>
              <a:rPr lang="en-US" sz="2800" dirty="0"/>
              <a:t> </a:t>
            </a:r>
            <a:r>
              <a:rPr lang="en-US" sz="2800" dirty="0" err="1"/>
              <a:t>Toán</a:t>
            </a:r>
            <a:endParaRPr lang="en-US" sz="2800" dirty="0"/>
          </a:p>
          <a:p>
            <a:pPr algn="ctr"/>
            <a:r>
              <a:rPr lang="en-US" sz="2800" dirty="0"/>
              <a:t> </a:t>
            </a:r>
            <a:r>
              <a:rPr lang="en-US" sz="2800" dirty="0" err="1"/>
              <a:t>Tự</a:t>
            </a:r>
            <a:r>
              <a:rPr lang="en-US" sz="2800" dirty="0"/>
              <a:t> </a:t>
            </a:r>
            <a:r>
              <a:rPr lang="en-US" sz="2800" dirty="0" err="1"/>
              <a:t>Động</a:t>
            </a:r>
            <a:r>
              <a:rPr lang="en-US" sz="2800" dirty="0"/>
              <a:t> </a:t>
            </a:r>
            <a:r>
              <a:rPr lang="en-US" sz="2800" dirty="0" err="1"/>
              <a:t>Trên</a:t>
            </a:r>
            <a:r>
              <a:rPr lang="en-US" sz="2800" dirty="0"/>
              <a:t> </a:t>
            </a:r>
            <a:r>
              <a:rPr lang="en-US" sz="2800" dirty="0" err="1"/>
              <a:t>Bảng</a:t>
            </a:r>
            <a:r>
              <a:rPr lang="en-US" sz="2800" dirty="0"/>
              <a:t> </a:t>
            </a:r>
            <a:r>
              <a:rPr lang="en-US" sz="2800" dirty="0" err="1"/>
              <a:t>Tính</a:t>
            </a:r>
            <a:endParaRPr lang="en-US" sz="2800" dirty="0"/>
          </a:p>
        </p:txBody>
      </p:sp>
    </p:spTree>
    <p:extLst>
      <p:ext uri="{BB962C8B-B14F-4D97-AF65-F5344CB8AC3E}">
        <p14:creationId xmlns:p14="http://schemas.microsoft.com/office/powerpoint/2010/main" val="32601445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200</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字以内。</a:t>
              </a:r>
              <a:endPar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804" y="828218"/>
            <a:ext cx="6007901" cy="4068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74423" y="1102459"/>
            <a:ext cx="5436604" cy="1815882"/>
          </a:xfrm>
          <a:prstGeom prst="rect">
            <a:avLst/>
          </a:prstGeom>
        </p:spPr>
        <p:txBody>
          <a:bodyPr wrap="square">
            <a:spAutoFit/>
          </a:bodyPr>
          <a:lstStyle/>
          <a:p>
            <a:pPr algn="just"/>
            <a:r>
              <a:rPr lang="en-US" sz="2800" dirty="0">
                <a:latin typeface="Times New Roman" panose="02020603050405020304" pitchFamily="18" charset="0"/>
              </a:rPr>
              <a:t>* </a:t>
            </a:r>
            <a:r>
              <a:rPr lang="en-US" sz="2800" dirty="0" err="1">
                <a:latin typeface="Times New Roman" panose="02020603050405020304" pitchFamily="18" charset="0"/>
              </a:rPr>
              <a:t>Dùng</a:t>
            </a:r>
            <a:r>
              <a:rPr lang="en-US" sz="2800" dirty="0">
                <a:latin typeface="Times New Roman" panose="02020603050405020304" pitchFamily="18" charset="0"/>
              </a:rPr>
              <a:t> file </a:t>
            </a:r>
            <a:r>
              <a:rPr lang="en-US" sz="2800" dirty="0" err="1">
                <a:latin typeface="Times New Roman" panose="02020603050405020304" pitchFamily="18" charset="0"/>
              </a:rPr>
              <a:t>vandung.xslx</a:t>
            </a:r>
            <a:endParaRPr lang="en-US" sz="2800" dirty="0">
              <a:latin typeface="Times New Roman" panose="02020603050405020304" pitchFamily="18" charset="0"/>
            </a:endParaRPr>
          </a:p>
          <a:p>
            <a:pPr algn="just"/>
            <a:r>
              <a:rPr lang="en-US" sz="1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T</a:t>
            </a:r>
            <a:r>
              <a:rPr lang="en-US" sz="2800" dirty="0" err="1">
                <a:solidFill>
                  <a:srgbClr val="000000"/>
                </a:solidFill>
                <a:effectLst/>
                <a:latin typeface="Times New Roman" panose="02020603050405020304" pitchFamily="18" charset="0"/>
                <a:ea typeface="Calibri" panose="020F0502020204030204" pitchFamily="34" charset="0"/>
              </a:rPr>
              <a:t>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tổng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ô E4. Sau </a:t>
            </a:r>
            <a:r>
              <a:rPr lang="en-US" sz="2800" dirty="0" err="1">
                <a:solidFill>
                  <a:srgbClr val="000000"/>
                </a:solidFill>
                <a:effectLst/>
                <a:latin typeface="Times New Roman" panose="02020603050405020304" pitchFamily="18" charset="0"/>
                <a:ea typeface="Calibri" panose="020F0502020204030204" pitchFamily="34" charset="0"/>
              </a:rPr>
              <a:t>đó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thực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sao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chép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rPr>
              <a:t> ô E5, E6, E7, E8.</a:t>
            </a:r>
            <a:endParaRPr lang="en-US" sz="2800" dirty="0"/>
          </a:p>
        </p:txBody>
      </p:sp>
      <p:grpSp>
        <p:nvGrpSpPr>
          <p:cNvPr id="14" name="组合 10">
            <a:extLst>
              <a:ext uri="{FF2B5EF4-FFF2-40B4-BE49-F238E27FC236}">
                <a16:creationId xmlns:a16="http://schemas.microsoft.com/office/drawing/2014/main" id="{4A127578-617B-DA9E-DFB6-4F446519008F}"/>
              </a:ext>
            </a:extLst>
          </p:cNvPr>
          <p:cNvGrpSpPr/>
          <p:nvPr/>
        </p:nvGrpSpPr>
        <p:grpSpPr>
          <a:xfrm>
            <a:off x="323528" y="1895988"/>
            <a:ext cx="2310356" cy="2044708"/>
            <a:chOff x="2067318" y="1810431"/>
            <a:chExt cx="2488836" cy="2293259"/>
          </a:xfrm>
          <a:effectLst>
            <a:outerShdw blurRad="139700" dist="63500" dir="2700000" algn="tl" rotWithShape="0">
              <a:prstClr val="black">
                <a:alpha val="40000"/>
              </a:prstClr>
            </a:outerShdw>
          </a:effectLst>
        </p:grpSpPr>
        <p:sp>
          <p:nvSpPr>
            <p:cNvPr id="18" name="圆角矩形 11">
              <a:extLst>
                <a:ext uri="{FF2B5EF4-FFF2-40B4-BE49-F238E27FC236}">
                  <a16:creationId xmlns:a16="http://schemas.microsoft.com/office/drawing/2014/main" id="{B02EC26C-8DA2-AF32-1892-53640ABECBF0}"/>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19" name="圆角矩形 12">
              <a:extLst>
                <a:ext uri="{FF2B5EF4-FFF2-40B4-BE49-F238E27FC236}">
                  <a16:creationId xmlns:a16="http://schemas.microsoft.com/office/drawing/2014/main" id="{B9B91471-EBEE-6F44-3A0E-60E194AD9546}"/>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pic>
        <p:nvPicPr>
          <p:cNvPr id="20" name="Picture 4" descr="Trẻ Em, Học Tập, Học Bài, Giáo Dục, Tải hình PNG 109 - Free.Vector6.com">
            <a:extLst>
              <a:ext uri="{FF2B5EF4-FFF2-40B4-BE49-F238E27FC236}">
                <a16:creationId xmlns:a16="http://schemas.microsoft.com/office/drawing/2014/main" id="{F4A0BC88-F963-144F-6BE9-F0C6040915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96380"/>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BDEAAF31-6DCB-F568-6FBC-7BC257E4FE0A}"/>
              </a:ext>
            </a:extLst>
          </p:cNvPr>
          <p:cNvSpPr/>
          <p:nvPr/>
        </p:nvSpPr>
        <p:spPr>
          <a:xfrm>
            <a:off x="1841417" y="81028"/>
            <a:ext cx="183736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rgbClr val="FF0000"/>
                </a:solidFill>
                <a:latin typeface="Times New Roman" panose="02020603050405020304" pitchFamily="18" charset="0"/>
              </a:rPr>
              <a:t>VẬN DỤNG</a:t>
            </a:r>
            <a:endParaRPr kumimoji="0" lang="en-US" sz="2400" b="0" i="0" u="none" strike="noStrike" kern="1200" cap="none" spc="0" normalizeH="0" baseline="0" noProof="0" dirty="0">
              <a:ln>
                <a:noFill/>
              </a:ln>
              <a:solidFill>
                <a:srgbClr val="FF0000"/>
              </a:solidFill>
              <a:effectLst/>
              <a:uLnTx/>
              <a:uFillTx/>
              <a:latin typeface="Times New Roman" panose="02020603050405020304"/>
            </a:endParaRPr>
          </a:p>
        </p:txBody>
      </p:sp>
      <p:pic>
        <p:nvPicPr>
          <p:cNvPr id="24" name="Picture 23">
            <a:extLst>
              <a:ext uri="{FF2B5EF4-FFF2-40B4-BE49-F238E27FC236}">
                <a16:creationId xmlns:a16="http://schemas.microsoft.com/office/drawing/2014/main" id="{C1E76CBB-0AE0-8FA5-4D16-39E017FEAC73}"/>
              </a:ext>
            </a:extLst>
          </p:cNvPr>
          <p:cNvPicPr>
            <a:picLocks noChangeAspect="1"/>
          </p:cNvPicPr>
          <p:nvPr/>
        </p:nvPicPr>
        <p:blipFill>
          <a:blip r:embed="rId6"/>
          <a:stretch>
            <a:fillRect/>
          </a:stretch>
        </p:blipFill>
        <p:spPr>
          <a:xfrm>
            <a:off x="4378986" y="2902742"/>
            <a:ext cx="3541385" cy="1425294"/>
          </a:xfrm>
          <a:prstGeom prst="rect">
            <a:avLst/>
          </a:prstGeom>
        </p:spPr>
      </p:pic>
    </p:spTree>
    <p:extLst>
      <p:ext uri="{BB962C8B-B14F-4D97-AF65-F5344CB8AC3E}">
        <p14:creationId xmlns:p14="http://schemas.microsoft.com/office/powerpoint/2010/main" val="189587872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anim calcmode="lin" valueType="num">
                                      <p:cBhvr>
                                        <p:cTn id="12" dur="2000" fill="hold"/>
                                        <p:tgtEl>
                                          <p:spTgt spid="14"/>
                                        </p:tgtEl>
                                        <p:attrNameLst>
                                          <p:attrName>ppt_w</p:attrName>
                                        </p:attrNameLst>
                                      </p:cBhvr>
                                      <p:tavLst>
                                        <p:tav tm="0" fmla="#ppt_w*sin(2.5*pi*$)">
                                          <p:val>
                                            <p:fltVal val="0"/>
                                          </p:val>
                                        </p:tav>
                                        <p:tav tm="100000">
                                          <p:val>
                                            <p:fltVal val="1"/>
                                          </p:val>
                                        </p:tav>
                                      </p:tavLst>
                                    </p:anim>
                                    <p:anim calcmode="lin" valueType="num">
                                      <p:cBhvr>
                                        <p:cTn id="13" dur="2000" fill="hold"/>
                                        <p:tgtEl>
                                          <p:spTgt spid="14"/>
                                        </p:tgtEl>
                                        <p:attrNameLst>
                                          <p:attrName>ppt_h</p:attrName>
                                        </p:attrNameLst>
                                      </p:cBhvr>
                                      <p:tavLst>
                                        <p:tav tm="0">
                                          <p:val>
                                            <p:strVal val="#ppt_h"/>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3907705" y="5433113"/>
            <a:ext cx="3951479" cy="847696"/>
            <a:chOff x="5210272" y="5432319"/>
            <a:chExt cx="5268637" cy="847696"/>
          </a:xfrm>
        </p:grpSpPr>
        <p:sp>
          <p:nvSpPr>
            <p:cNvPr id="25" name="Rectangle 5"/>
            <p:cNvSpPr/>
            <p:nvPr/>
          </p:nvSpPr>
          <p:spPr bwMode="auto">
            <a:xfrm>
              <a:off x="5442041" y="5467507"/>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此处添加详细文本描述，建议与标题相关并符合整体语言风格，语言描述尽量简洁生动。尽量将每页幻灯片的字数控制在 </a:t>
              </a:r>
              <a:r>
                <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200</a:t>
              </a:r>
              <a:r>
                <a:rPr kumimoji="0" lang="zh-CN" altLang="en-US"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rPr>
                <a:t>字以内。</a:t>
              </a:r>
              <a:endParaRPr kumimoji="0" lang="en-US" altLang="zh-CN" sz="1000" b="0" i="0" u="none" strike="noStrike" kern="0" cap="none" spc="0" normalizeH="0" baseline="0" noProof="0" dirty="0">
                <a:ln>
                  <a:noFill/>
                </a:ln>
                <a:solidFill>
                  <a:sysClr val="windowText" lastClr="000000">
                    <a:lumMod val="50000"/>
                    <a:lumOff val="50000"/>
                  </a:sysClr>
                </a:solidFill>
                <a:effectLst/>
                <a:uLnTx/>
                <a:uFillTx/>
                <a:latin typeface="Microsoft YaHei" panose="020B0503020204020204" pitchFamily="34" charset="-122"/>
                <a:ea typeface="Microsoft YaHei" panose="020B0503020204020204" pitchFamily="34" charset="-122"/>
                <a:cs typeface="+mn-ea"/>
                <a:sym typeface="+mn-lt"/>
              </a:endParaRPr>
            </a:p>
          </p:txBody>
        </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pic>
        <p:nvPicPr>
          <p:cNvPr id="5122" name="Picture 2" descr="Tổng hợp hình nền powerpoint đẹp mê ly cho máy tí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7804" y="828218"/>
            <a:ext cx="6007901" cy="40684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74423" y="1102459"/>
            <a:ext cx="5436604" cy="523220"/>
          </a:xfrm>
          <a:prstGeom prst="rect">
            <a:avLst/>
          </a:prstGeom>
        </p:spPr>
        <p:txBody>
          <a:bodyPr wrap="square">
            <a:spAutoFit/>
          </a:bodyPr>
          <a:lstStyle/>
          <a:p>
            <a:pPr algn="just"/>
            <a:r>
              <a:rPr lang="en-US" sz="2800" dirty="0">
                <a:latin typeface="Times New Roman" panose="02020603050405020304" pitchFamily="18" charset="0"/>
              </a:rPr>
              <a:t>* </a:t>
            </a:r>
            <a:r>
              <a:rPr lang="en-US" sz="2800" dirty="0" err="1">
                <a:latin typeface="Times New Roman" panose="02020603050405020304" pitchFamily="18" charset="0"/>
              </a:rPr>
              <a:t>Đáp</a:t>
            </a:r>
            <a:r>
              <a:rPr lang="en-US" sz="2800" dirty="0">
                <a:latin typeface="Times New Roman" panose="02020603050405020304" pitchFamily="18" charset="0"/>
              </a:rPr>
              <a:t> </a:t>
            </a:r>
            <a:r>
              <a:rPr lang="en-US" sz="2800" dirty="0" err="1">
                <a:latin typeface="Times New Roman" panose="02020603050405020304" pitchFamily="18" charset="0"/>
              </a:rPr>
              <a:t>án</a:t>
            </a:r>
            <a:endParaRPr lang="en-US" sz="2800" dirty="0"/>
          </a:p>
        </p:txBody>
      </p:sp>
      <p:grpSp>
        <p:nvGrpSpPr>
          <p:cNvPr id="14" name="组合 10">
            <a:extLst>
              <a:ext uri="{FF2B5EF4-FFF2-40B4-BE49-F238E27FC236}">
                <a16:creationId xmlns:a16="http://schemas.microsoft.com/office/drawing/2014/main" id="{4A127578-617B-DA9E-DFB6-4F446519008F}"/>
              </a:ext>
            </a:extLst>
          </p:cNvPr>
          <p:cNvGrpSpPr/>
          <p:nvPr/>
        </p:nvGrpSpPr>
        <p:grpSpPr>
          <a:xfrm>
            <a:off x="323528" y="1895988"/>
            <a:ext cx="2310356" cy="2044708"/>
            <a:chOff x="2067318" y="1810431"/>
            <a:chExt cx="2488836" cy="2293259"/>
          </a:xfrm>
          <a:effectLst>
            <a:outerShdw blurRad="139700" dist="63500" dir="2700000" algn="tl" rotWithShape="0">
              <a:prstClr val="black">
                <a:alpha val="40000"/>
              </a:prstClr>
            </a:outerShdw>
          </a:effectLst>
        </p:grpSpPr>
        <p:sp>
          <p:nvSpPr>
            <p:cNvPr id="18" name="圆角矩形 11">
              <a:extLst>
                <a:ext uri="{FF2B5EF4-FFF2-40B4-BE49-F238E27FC236}">
                  <a16:creationId xmlns:a16="http://schemas.microsoft.com/office/drawing/2014/main" id="{B02EC26C-8DA2-AF32-1892-53640ABECBF0}"/>
                </a:ext>
              </a:extLst>
            </p:cNvPr>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19" name="圆角矩形 12">
              <a:extLst>
                <a:ext uri="{FF2B5EF4-FFF2-40B4-BE49-F238E27FC236}">
                  <a16:creationId xmlns:a16="http://schemas.microsoft.com/office/drawing/2014/main" id="{B9B91471-EBEE-6F44-3A0E-60E194AD9546}"/>
                </a:ext>
              </a:extLst>
            </p:cNvPr>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pic>
        <p:nvPicPr>
          <p:cNvPr id="20" name="Picture 4" descr="Trẻ Em, Học Tập, Học Bài, Giáo Dục, Tải hình PNG 109 - Free.Vector6.com">
            <a:extLst>
              <a:ext uri="{FF2B5EF4-FFF2-40B4-BE49-F238E27FC236}">
                <a16:creationId xmlns:a16="http://schemas.microsoft.com/office/drawing/2014/main" id="{F4A0BC88-F963-144F-6BE9-F0C6040915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096380"/>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BDEAAF31-6DCB-F568-6FBC-7BC257E4FE0A}"/>
              </a:ext>
            </a:extLst>
          </p:cNvPr>
          <p:cNvSpPr/>
          <p:nvPr/>
        </p:nvSpPr>
        <p:spPr>
          <a:xfrm>
            <a:off x="1841417" y="81028"/>
            <a:ext cx="183736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b="1" dirty="0">
                <a:solidFill>
                  <a:srgbClr val="FF0000"/>
                </a:solidFill>
                <a:latin typeface="Times New Roman" panose="02020603050405020304" pitchFamily="18" charset="0"/>
              </a:rPr>
              <a:t>VẬN DỤNG</a:t>
            </a:r>
            <a:endParaRPr kumimoji="0" lang="en-US" sz="2400" b="0" i="0" u="none" strike="noStrike" kern="1200" cap="none" spc="0" normalizeH="0" baseline="0" noProof="0" dirty="0">
              <a:ln>
                <a:noFill/>
              </a:ln>
              <a:solidFill>
                <a:srgbClr val="FF0000"/>
              </a:solidFill>
              <a:effectLst/>
              <a:uLnTx/>
              <a:uFillTx/>
              <a:latin typeface="Times New Roman" panose="02020603050405020304"/>
            </a:endParaRPr>
          </a:p>
        </p:txBody>
      </p:sp>
      <p:pic>
        <p:nvPicPr>
          <p:cNvPr id="3" name="Picture 2">
            <a:extLst>
              <a:ext uri="{FF2B5EF4-FFF2-40B4-BE49-F238E27FC236}">
                <a16:creationId xmlns:a16="http://schemas.microsoft.com/office/drawing/2014/main" id="{5EA2E69E-1398-B83B-B68D-EDDE3D39C9CE}"/>
              </a:ext>
            </a:extLst>
          </p:cNvPr>
          <p:cNvPicPr>
            <a:picLocks noChangeAspect="1"/>
          </p:cNvPicPr>
          <p:nvPr/>
        </p:nvPicPr>
        <p:blipFill>
          <a:blip r:embed="rId6"/>
          <a:stretch>
            <a:fillRect/>
          </a:stretch>
        </p:blipFill>
        <p:spPr>
          <a:xfrm>
            <a:off x="3608468" y="1561576"/>
            <a:ext cx="4723779" cy="2713529"/>
          </a:xfrm>
          <a:prstGeom prst="rect">
            <a:avLst/>
          </a:prstGeom>
        </p:spPr>
      </p:pic>
      <p:pic>
        <p:nvPicPr>
          <p:cNvPr id="6" name="Picture 5">
            <a:extLst>
              <a:ext uri="{FF2B5EF4-FFF2-40B4-BE49-F238E27FC236}">
                <a16:creationId xmlns:a16="http://schemas.microsoft.com/office/drawing/2014/main" id="{620C97E5-1570-E7E1-048B-6D1DF66F8747}"/>
              </a:ext>
            </a:extLst>
          </p:cNvPr>
          <p:cNvPicPr>
            <a:picLocks noChangeAspect="1"/>
          </p:cNvPicPr>
          <p:nvPr/>
        </p:nvPicPr>
        <p:blipFill>
          <a:blip r:embed="rId7"/>
          <a:stretch>
            <a:fillRect/>
          </a:stretch>
        </p:blipFill>
        <p:spPr>
          <a:xfrm>
            <a:off x="3608468" y="1581081"/>
            <a:ext cx="4637057" cy="2748717"/>
          </a:xfrm>
          <a:prstGeom prst="rect">
            <a:avLst/>
          </a:prstGeom>
        </p:spPr>
      </p:pic>
    </p:spTree>
    <p:extLst>
      <p:ext uri="{BB962C8B-B14F-4D97-AF65-F5344CB8AC3E}">
        <p14:creationId xmlns:p14="http://schemas.microsoft.com/office/powerpoint/2010/main" val="37942904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anim calcmode="lin" valueType="num">
                                      <p:cBhvr>
                                        <p:cTn id="12" dur="2000" fill="hold"/>
                                        <p:tgtEl>
                                          <p:spTgt spid="14"/>
                                        </p:tgtEl>
                                        <p:attrNameLst>
                                          <p:attrName>ppt_w</p:attrName>
                                        </p:attrNameLst>
                                      </p:cBhvr>
                                      <p:tavLst>
                                        <p:tav tm="0" fmla="#ppt_w*sin(2.5*pi*$)">
                                          <p:val>
                                            <p:fltVal val="0"/>
                                          </p:val>
                                        </p:tav>
                                        <p:tav tm="100000">
                                          <p:val>
                                            <p:fltVal val="1"/>
                                          </p:val>
                                        </p:tav>
                                      </p:tavLst>
                                    </p:anim>
                                    <p:anim calcmode="lin" valueType="num">
                                      <p:cBhvr>
                                        <p:cTn id="13" dur="2000" fill="hold"/>
                                        <p:tgtEl>
                                          <p:spTgt spid="14"/>
                                        </p:tgtEl>
                                        <p:attrNameLst>
                                          <p:attrName>ppt_h</p:attrName>
                                        </p:attrNameLst>
                                      </p:cBhvr>
                                      <p:tavLst>
                                        <p:tav tm="0">
                                          <p:val>
                                            <p:strVal val="#ppt_h"/>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childTnLst>
                                </p:cTn>
                              </p:par>
                              <p:par>
                                <p:cTn id="18" presetID="1"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a:off x="2417003" y="1762280"/>
            <a:ext cx="3324060" cy="100236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rgbClr val="FF0000"/>
                </a:solidFill>
              </a:rPr>
              <a:t>TÍNH TOÁN TỰ ĐỘNG TRÊN BẢNG TÍNH</a:t>
            </a:r>
            <a:endParaRPr lang="vi-VN" sz="2100" b="1" dirty="0">
              <a:solidFill>
                <a:srgbClr val="FF0000"/>
              </a:solidFill>
            </a:endParaRPr>
          </a:p>
        </p:txBody>
      </p:sp>
      <p:sp>
        <p:nvSpPr>
          <p:cNvPr id="5" name="Hexagon 4"/>
          <p:cNvSpPr/>
          <p:nvPr/>
        </p:nvSpPr>
        <p:spPr>
          <a:xfrm>
            <a:off x="63783" y="45317"/>
            <a:ext cx="2382506" cy="1910010"/>
          </a:xfrm>
          <a:prstGeom prst="hexagon">
            <a:avLst/>
          </a:prstGeom>
          <a:solidFill>
            <a:srgbClr val="E7F622"/>
          </a:solidFill>
          <a:ln>
            <a:solidFill>
              <a:srgbClr val="FFFF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dirty="0">
              <a:solidFill>
                <a:srgbClr val="FF0000"/>
              </a:solidFill>
              <a:latin typeface="Times New Roman" panose="02020603050405020304" pitchFamily="18" charset="0"/>
              <a:cs typeface="Times New Roman" panose="02020603050405020304" pitchFamily="18" charset="0"/>
            </a:endParaRPr>
          </a:p>
          <a:p>
            <a:pPr algn="ctr">
              <a:defRPr/>
            </a:pPr>
            <a:r>
              <a:rPr lang="en-US" sz="2000" dirty="0" err="1">
                <a:solidFill>
                  <a:srgbClr val="FF0000"/>
                </a:solidFill>
                <a:latin typeface="Times New Roman" panose="02020603050405020304" pitchFamily="18" charset="0"/>
                <a:cs typeface="Times New Roman" panose="02020603050405020304" pitchFamily="18" charset="0"/>
              </a:rPr>
              <a:t>Các</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kiểu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dữ</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trong</a:t>
            </a:r>
            <a:r>
              <a:rPr lang="en-US" sz="2000" dirty="0">
                <a:solidFill>
                  <a:srgbClr val="FF0000"/>
                </a:solidFill>
                <a:latin typeface="Times New Roman" panose="02020603050405020304" pitchFamily="18" charset="0"/>
                <a:cs typeface="Times New Roman" panose="02020603050405020304" pitchFamily="18" charset="0"/>
              </a:rPr>
              <a:t> ô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văn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bản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ngày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tháng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thức</a:t>
            </a:r>
            <a:r>
              <a:rPr lang="en-US" sz="1350" dirty="0">
                <a:solidFill>
                  <a:srgbClr val="FF0000"/>
                </a:solidFill>
                <a:latin typeface="Times New Roman" panose="02020603050405020304" pitchFamily="18" charset="0"/>
                <a:cs typeface="Times New Roman" panose="02020603050405020304" pitchFamily="18" charset="0"/>
              </a:rPr>
              <a:t>.</a:t>
            </a:r>
          </a:p>
          <a:p>
            <a:pPr algn="ctr">
              <a:defRPr/>
            </a:pPr>
            <a:r>
              <a:rPr lang="en-US" sz="1350" dirty="0">
                <a:solidFill>
                  <a:srgbClr val="FF0000"/>
                </a:solidFill>
                <a:latin typeface="Times New Roman" panose="02020603050405020304" pitchFamily="18" charset="0"/>
                <a:cs typeface="Times New Roman" panose="02020603050405020304" pitchFamily="18" charset="0"/>
              </a:rPr>
              <a:t> </a:t>
            </a:r>
            <a:endParaRPr lang="vi-VN" sz="1350" dirty="0">
              <a:solidFill>
                <a:srgbClr val="FF0000"/>
              </a:solidFill>
              <a:latin typeface="Times New Roman" panose="02020603050405020304" pitchFamily="18" charset="0"/>
              <a:cs typeface="Times New Roman" panose="02020603050405020304" pitchFamily="18" charset="0"/>
            </a:endParaRPr>
          </a:p>
        </p:txBody>
      </p:sp>
      <p:cxnSp>
        <p:nvCxnSpPr>
          <p:cNvPr id="25" name="Straight Connector 24"/>
          <p:cNvCxnSpPr>
            <a:cxnSpLocks/>
          </p:cNvCxnSpPr>
          <p:nvPr/>
        </p:nvCxnSpPr>
        <p:spPr>
          <a:xfrm>
            <a:off x="2449613" y="1090494"/>
            <a:ext cx="562524" cy="671424"/>
          </a:xfrm>
          <a:prstGeom prst="line">
            <a:avLst/>
          </a:prstGeom>
          <a:ln w="22225">
            <a:solidFill>
              <a:schemeClr val="accent1">
                <a:shade val="95000"/>
                <a:satMod val="105000"/>
                <a:alpha val="98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2534" name="TextBox 23"/>
          <p:cNvSpPr txBox="1">
            <a:spLocks noChangeArrowheads="1"/>
          </p:cNvSpPr>
          <p:nvPr/>
        </p:nvSpPr>
        <p:spPr bwMode="auto">
          <a:xfrm rot="2929139">
            <a:off x="2350762" y="1078884"/>
            <a:ext cx="131934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350" dirty="0" err="1">
                <a:solidFill>
                  <a:srgbClr val="002060"/>
                </a:solidFill>
                <a:latin typeface="Times New Roman" panose="02020603050405020304" pitchFamily="18" charset="0"/>
                <a:cs typeface="Times New Roman" panose="02020603050405020304" pitchFamily="18" charset="0"/>
              </a:rPr>
              <a:t>Kiểu</a:t>
            </a:r>
            <a:r>
              <a:rPr lang="en-US" altLang="en-US" sz="1350" dirty="0">
                <a:solidFill>
                  <a:srgbClr val="002060"/>
                </a:solidFill>
                <a:latin typeface="Times New Roman" panose="02020603050405020304" pitchFamily="18" charset="0"/>
                <a:cs typeface="Times New Roman" panose="02020603050405020304" pitchFamily="18" charset="0"/>
              </a:rPr>
              <a:t> </a:t>
            </a:r>
            <a:r>
              <a:rPr lang="en-US" altLang="en-US" sz="1350" dirty="0" err="1">
                <a:solidFill>
                  <a:srgbClr val="002060"/>
                </a:solidFill>
                <a:latin typeface="Times New Roman" panose="02020603050405020304" pitchFamily="18" charset="0"/>
                <a:cs typeface="Times New Roman" panose="02020603050405020304" pitchFamily="18" charset="0"/>
              </a:rPr>
              <a:t>dữ</a:t>
            </a:r>
            <a:r>
              <a:rPr lang="en-US" altLang="en-US" sz="1350" dirty="0">
                <a:solidFill>
                  <a:srgbClr val="002060"/>
                </a:solidFill>
                <a:latin typeface="Times New Roman" panose="02020603050405020304" pitchFamily="18" charset="0"/>
                <a:cs typeface="Times New Roman" panose="02020603050405020304" pitchFamily="18" charset="0"/>
              </a:rPr>
              <a:t> </a:t>
            </a:r>
            <a:r>
              <a:rPr lang="en-US" altLang="en-US" sz="1350" dirty="0" err="1">
                <a:solidFill>
                  <a:srgbClr val="002060"/>
                </a:solidFill>
                <a:latin typeface="Times New Roman" panose="02020603050405020304" pitchFamily="18" charset="0"/>
                <a:cs typeface="Times New Roman" panose="02020603050405020304" pitchFamily="18" charset="0"/>
              </a:rPr>
              <a:t>liệu</a:t>
            </a:r>
            <a:r>
              <a:rPr lang="en-US" altLang="en-US" sz="1350" dirty="0">
                <a:solidFill>
                  <a:srgbClr val="002060"/>
                </a:solidFill>
                <a:latin typeface="Times New Roman" panose="02020603050405020304" pitchFamily="18" charset="0"/>
                <a:cs typeface="Times New Roman" panose="02020603050405020304" pitchFamily="18" charset="0"/>
              </a:rPr>
              <a:t> </a:t>
            </a:r>
            <a:r>
              <a:rPr lang="en-US" altLang="en-US" sz="1350" dirty="0" err="1">
                <a:solidFill>
                  <a:srgbClr val="002060"/>
                </a:solidFill>
                <a:latin typeface="Times New Roman" panose="02020603050405020304" pitchFamily="18" charset="0"/>
                <a:cs typeface="Times New Roman" panose="02020603050405020304" pitchFamily="18" charset="0"/>
              </a:rPr>
              <a:t>trên</a:t>
            </a:r>
            <a:r>
              <a:rPr lang="en-US" altLang="en-US" sz="1350" dirty="0">
                <a:solidFill>
                  <a:srgbClr val="002060"/>
                </a:solidFill>
                <a:latin typeface="Times New Roman" panose="02020603050405020304" pitchFamily="18" charset="0"/>
                <a:cs typeface="Times New Roman" panose="02020603050405020304" pitchFamily="18" charset="0"/>
              </a:rPr>
              <a:t> </a:t>
            </a:r>
            <a:r>
              <a:rPr lang="en-US" altLang="en-US" sz="1350" dirty="0" err="1">
                <a:solidFill>
                  <a:srgbClr val="002060"/>
                </a:solidFill>
                <a:latin typeface="Times New Roman" panose="02020603050405020304" pitchFamily="18" charset="0"/>
                <a:cs typeface="Times New Roman" panose="02020603050405020304" pitchFamily="18" charset="0"/>
              </a:rPr>
              <a:t>bảng</a:t>
            </a:r>
            <a:r>
              <a:rPr lang="en-US" altLang="en-US" sz="1350" dirty="0">
                <a:solidFill>
                  <a:srgbClr val="002060"/>
                </a:solidFill>
                <a:latin typeface="Times New Roman" panose="02020603050405020304" pitchFamily="18" charset="0"/>
                <a:cs typeface="Times New Roman" panose="02020603050405020304" pitchFamily="18" charset="0"/>
              </a:rPr>
              <a:t> </a:t>
            </a:r>
            <a:r>
              <a:rPr lang="en-US" altLang="en-US" sz="1350" dirty="0" err="1">
                <a:solidFill>
                  <a:srgbClr val="002060"/>
                </a:solidFill>
                <a:latin typeface="Times New Roman" panose="02020603050405020304" pitchFamily="18" charset="0"/>
                <a:cs typeface="Times New Roman" panose="02020603050405020304" pitchFamily="18" charset="0"/>
              </a:rPr>
              <a:t>tính</a:t>
            </a:r>
            <a:endParaRPr lang="en-US" altLang="en-US" sz="1350" dirty="0">
              <a:solidFill>
                <a:srgbClr val="002060"/>
              </a:solidFill>
              <a:latin typeface="Times New Roman" panose="02020603050405020304" pitchFamily="18" charset="0"/>
              <a:cs typeface="Times New Roman" panose="02020603050405020304" pitchFamily="18" charset="0"/>
            </a:endParaRPr>
          </a:p>
        </p:txBody>
      </p:sp>
      <p:sp>
        <p:nvSpPr>
          <p:cNvPr id="40" name="Hexagon 39"/>
          <p:cNvSpPr/>
          <p:nvPr/>
        </p:nvSpPr>
        <p:spPr>
          <a:xfrm>
            <a:off x="5692281" y="45317"/>
            <a:ext cx="3463136" cy="2376264"/>
          </a:xfrm>
          <a:prstGeom prst="hexagon">
            <a:avLst/>
          </a:prstGeom>
          <a:gradFill flip="none" rotWithShape="1">
            <a:gsLst>
              <a:gs pos="0">
                <a:srgbClr val="FF0000"/>
              </a:gs>
              <a:gs pos="100000">
                <a:schemeClr val="accent6">
                  <a:lumMod val="0"/>
                  <a:lumOff val="100000"/>
                </a:schemeClr>
              </a:gs>
            </a:gsLst>
            <a:path path="rect">
              <a:fillToRect l="100000" t="100000"/>
            </a:path>
            <a:tileRect r="-100000" b="-10000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rgbClr val="FF0000"/>
              </a:solidFill>
            </a:endParaRPr>
          </a:p>
          <a:p>
            <a:pPr algn="ctr">
              <a:defRPr/>
            </a:pPr>
            <a:r>
              <a:rPr lang="en-US" sz="2000" dirty="0">
                <a:solidFill>
                  <a:schemeClr val="accent5">
                    <a:lumMod val="50000"/>
                  </a:schemeClr>
                </a:solidFill>
                <a:latin typeface="Times New Roman" panose="02020603050405020304" pitchFamily="18" charset="0"/>
                <a:cs typeface="Times New Roman" panose="02020603050405020304" pitchFamily="18" charset="0"/>
              </a:rPr>
              <a:t>Khi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sao</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chép</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một</a:t>
            </a:r>
            <a:r>
              <a:rPr lang="en-US" sz="2000" dirty="0">
                <a:solidFill>
                  <a:schemeClr val="accent5">
                    <a:lumMod val="50000"/>
                  </a:schemeClr>
                </a:solidFill>
                <a:latin typeface="Times New Roman" panose="02020603050405020304" pitchFamily="18" charset="0"/>
                <a:cs typeface="Times New Roman" panose="02020603050405020304" pitchFamily="18" charset="0"/>
              </a:rPr>
              <a:t> ô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công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thức</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chứa</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địa</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chỉ</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các</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địa</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chỉ</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được</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điều</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chỉnh</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để</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giữ</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nguyên</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vị</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trí</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tương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đối</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giữa</a:t>
            </a:r>
            <a:r>
              <a:rPr lang="en-US" sz="2000" dirty="0">
                <a:solidFill>
                  <a:schemeClr val="accent5">
                    <a:lumMod val="50000"/>
                  </a:schemeClr>
                </a:solidFill>
                <a:latin typeface="Times New Roman" panose="02020603050405020304" pitchFamily="18" charset="0"/>
                <a:cs typeface="Times New Roman" panose="02020603050405020304" pitchFamily="18" charset="0"/>
              </a:rPr>
              <a:t> ô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chứa</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công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thức</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000" dirty="0">
                <a:solidFill>
                  <a:schemeClr val="accent5">
                    <a:lumMod val="50000"/>
                  </a:schemeClr>
                </a:solidFill>
                <a:latin typeface="Times New Roman" panose="02020603050405020304" pitchFamily="18" charset="0"/>
                <a:cs typeface="Times New Roman" panose="02020603050405020304" pitchFamily="18" charset="0"/>
              </a:rPr>
              <a:t> ô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có</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địa</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chỉ</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trong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công</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err="1">
                <a:solidFill>
                  <a:schemeClr val="accent5">
                    <a:lumMod val="50000"/>
                  </a:schemeClr>
                </a:solidFill>
                <a:latin typeface="Times New Roman" panose="02020603050405020304" pitchFamily="18" charset="0"/>
                <a:cs typeface="Times New Roman" panose="02020603050405020304" pitchFamily="18" charset="0"/>
              </a:rPr>
              <a:t>thức</a:t>
            </a:r>
            <a:endParaRPr lang="vi-VN" sz="2000" dirty="0">
              <a:solidFill>
                <a:schemeClr val="accent5">
                  <a:lumMod val="50000"/>
                </a:schemeClr>
              </a:solidFill>
              <a:latin typeface="Times New Roman" panose="02020603050405020304" pitchFamily="18" charset="0"/>
              <a:cs typeface="Times New Roman" panose="02020603050405020304" pitchFamily="18" charset="0"/>
            </a:endParaRPr>
          </a:p>
          <a:p>
            <a:pPr algn="ctr">
              <a:defRPr/>
            </a:pPr>
            <a:endParaRPr lang="vi-VN" sz="2000" dirty="0"/>
          </a:p>
        </p:txBody>
      </p:sp>
      <p:sp>
        <p:nvSpPr>
          <p:cNvPr id="47" name="Rounded Rectangle 46"/>
          <p:cNvSpPr/>
          <p:nvPr/>
        </p:nvSpPr>
        <p:spPr>
          <a:xfrm>
            <a:off x="1190297" y="3655295"/>
            <a:ext cx="6910095" cy="1444475"/>
          </a:xfrm>
          <a:prstGeom prst="roundRect">
            <a:avLst/>
          </a:prstGeom>
          <a:solidFill>
            <a:srgbClr val="5FDA4A"/>
          </a:solidFill>
          <a:ln>
            <a:solidFill>
              <a:srgbClr val="1BFD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US" sz="1350" dirty="0">
              <a:solidFill>
                <a:srgbClr val="FF0000"/>
              </a:solidFill>
              <a:latin typeface="Times New Roman" panose="02020603050405020304" pitchFamily="18" charset="0"/>
              <a:cs typeface="Times New Roman" panose="02020603050405020304" pitchFamily="18" charset="0"/>
            </a:endParaRPr>
          </a:p>
          <a:p>
            <a:pPr algn="just">
              <a:defRPr/>
            </a:pP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Khi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nhập</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công</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thức</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ô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tính</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nếu</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tính</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toán</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với</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các</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giá</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trị</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từ</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các</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ô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dữ</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liệu</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khác</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thì</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công</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thức</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cần</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ghi</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địa</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chỉ</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của</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ô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dữ</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liệu</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tương</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ứng</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a:t>
            </a:r>
          </a:p>
          <a:p>
            <a:pPr algn="just">
              <a:defRPr/>
            </a:pP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Phần</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mềm</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tự</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động</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tính</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toán</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và</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cập</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nhật</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kết</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quả</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nếu</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thay</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b="1" dirty="0" err="1">
                <a:solidFill>
                  <a:schemeClr val="tx1">
                    <a:lumMod val="85000"/>
                    <a:lumOff val="15000"/>
                  </a:schemeClr>
                </a:solidFill>
                <a:latin typeface="Times New Roman" panose="02020603050405020304" pitchFamily="18" charset="0"/>
                <a:cs typeface="Times New Roman" panose="02020603050405020304" pitchFamily="18" charset="0"/>
              </a:rPr>
              <a:t>đổi</a:t>
            </a:r>
            <a:r>
              <a:rPr lang="en-US" sz="2000" b="1" dirty="0">
                <a:solidFill>
                  <a:schemeClr val="tx1">
                    <a:lumMod val="85000"/>
                    <a:lumOff val="15000"/>
                  </a:schemeClr>
                </a:solidFill>
                <a:latin typeface="Times New Roman" panose="02020603050405020304" pitchFamily="18" charset="0"/>
                <a:cs typeface="Times New Roman" panose="02020603050405020304" pitchFamily="18" charset="0"/>
              </a:rPr>
              <a:t>.</a:t>
            </a:r>
            <a:endParaRPr lang="vi-VN" sz="2000" b="1" dirty="0">
              <a:solidFill>
                <a:schemeClr val="tx1">
                  <a:lumMod val="85000"/>
                  <a:lumOff val="15000"/>
                </a:schemeClr>
              </a:solidFill>
              <a:latin typeface="Times New Roman" panose="02020603050405020304" pitchFamily="18" charset="0"/>
              <a:cs typeface="Times New Roman" panose="02020603050405020304" pitchFamily="18" charset="0"/>
            </a:endParaRPr>
          </a:p>
          <a:p>
            <a:pPr algn="ctr">
              <a:defRPr/>
            </a:pPr>
            <a:endParaRPr lang="vi-VN" sz="1350" dirty="0"/>
          </a:p>
        </p:txBody>
      </p:sp>
      <p:cxnSp>
        <p:nvCxnSpPr>
          <p:cNvPr id="51" name="Straight Connector 50"/>
          <p:cNvCxnSpPr>
            <a:cxnSpLocks/>
            <a:stCxn id="40" idx="3"/>
          </p:cNvCxnSpPr>
          <p:nvPr/>
        </p:nvCxnSpPr>
        <p:spPr>
          <a:xfrm flipH="1">
            <a:off x="4824791" y="1233449"/>
            <a:ext cx="867490" cy="527377"/>
          </a:xfrm>
          <a:prstGeom prst="line">
            <a:avLst/>
          </a:prstGeom>
          <a:ln w="22225">
            <a:solidFill>
              <a:srgbClr val="FF0000">
                <a:alpha val="98000"/>
              </a:srgbClr>
            </a:solidFill>
            <a:prstDash val="sysDash"/>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cxnSpLocks/>
            <a:stCxn id="47" idx="0"/>
          </p:cNvCxnSpPr>
          <p:nvPr/>
        </p:nvCxnSpPr>
        <p:spPr>
          <a:xfrm flipH="1" flipV="1">
            <a:off x="4079031" y="2764640"/>
            <a:ext cx="566314" cy="890655"/>
          </a:xfrm>
          <a:prstGeom prst="line">
            <a:avLst/>
          </a:prstGeom>
          <a:ln w="22225">
            <a:solidFill>
              <a:srgbClr val="92D050">
                <a:alpha val="98000"/>
              </a:srgb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2549" name="TextBox 23"/>
          <p:cNvSpPr txBox="1">
            <a:spLocks noChangeArrowheads="1"/>
          </p:cNvSpPr>
          <p:nvPr/>
        </p:nvSpPr>
        <p:spPr bwMode="auto">
          <a:xfrm rot="3385895">
            <a:off x="3950322" y="2922735"/>
            <a:ext cx="14339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err="1">
                <a:solidFill>
                  <a:srgbClr val="002060"/>
                </a:solidFill>
                <a:latin typeface="Times New Roman" panose="02020603050405020304" pitchFamily="18" charset="0"/>
                <a:cs typeface="Times New Roman" panose="02020603050405020304" pitchFamily="18" charset="0"/>
              </a:rPr>
              <a:t>Công</a:t>
            </a:r>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thức</a:t>
            </a:r>
            <a:endParaRPr lang="en-US" altLang="en-US" sz="1200"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trong</a:t>
            </a:r>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bảng</a:t>
            </a:r>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tính</a:t>
            </a:r>
            <a:endParaRPr lang="en-US" altLang="en-US" sz="1200" dirty="0">
              <a:solidFill>
                <a:srgbClr val="002060"/>
              </a:solidFill>
              <a:latin typeface="Times New Roman" panose="02020603050405020304" pitchFamily="18" charset="0"/>
              <a:cs typeface="Times New Roman" panose="02020603050405020304" pitchFamily="18" charset="0"/>
            </a:endParaRPr>
          </a:p>
        </p:txBody>
      </p:sp>
      <p:sp>
        <p:nvSpPr>
          <p:cNvPr id="22552" name="TextBox 23"/>
          <p:cNvSpPr txBox="1">
            <a:spLocks noChangeArrowheads="1"/>
          </p:cNvSpPr>
          <p:nvPr/>
        </p:nvSpPr>
        <p:spPr bwMode="auto">
          <a:xfrm rot="19660044">
            <a:off x="4271146" y="1078809"/>
            <a:ext cx="14351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dirty="0">
                <a:solidFill>
                  <a:srgbClr val="002060"/>
                </a:solidFill>
                <a:latin typeface="Times New Roman" panose="02020603050405020304" pitchFamily="18" charset="0"/>
                <a:cs typeface="Times New Roman" panose="02020603050405020304" pitchFamily="18" charset="0"/>
              </a:rPr>
              <a:t>Sao </a:t>
            </a:r>
            <a:r>
              <a:rPr lang="en-US" altLang="en-US" sz="1200" dirty="0" err="1">
                <a:solidFill>
                  <a:srgbClr val="002060"/>
                </a:solidFill>
                <a:latin typeface="Times New Roman" panose="02020603050405020304" pitchFamily="18" charset="0"/>
                <a:cs typeface="Times New Roman" panose="02020603050405020304" pitchFamily="18" charset="0"/>
              </a:rPr>
              <a:t>chép</a:t>
            </a:r>
            <a:r>
              <a:rPr lang="en-US" altLang="en-US" sz="1200" dirty="0">
                <a:solidFill>
                  <a:srgbClr val="002060"/>
                </a:solidFill>
                <a:latin typeface="Times New Roman" panose="02020603050405020304" pitchFamily="18" charset="0"/>
                <a:cs typeface="Times New Roman" panose="02020603050405020304" pitchFamily="18" charset="0"/>
              </a:rPr>
              <a:t> ô </a:t>
            </a:r>
            <a:r>
              <a:rPr lang="en-US" altLang="en-US" sz="1200" dirty="0" err="1">
                <a:solidFill>
                  <a:srgbClr val="002060"/>
                </a:solidFill>
                <a:latin typeface="Times New Roman" panose="02020603050405020304" pitchFamily="18" charset="0"/>
                <a:cs typeface="Times New Roman" panose="02020603050405020304" pitchFamily="18" charset="0"/>
              </a:rPr>
              <a:t>tính</a:t>
            </a:r>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chứa</a:t>
            </a:r>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công</a:t>
            </a:r>
            <a:r>
              <a:rPr lang="en-US" altLang="en-US" sz="1200" dirty="0">
                <a:solidFill>
                  <a:srgbClr val="002060"/>
                </a:solidFill>
                <a:latin typeface="Times New Roman" panose="02020603050405020304" pitchFamily="18" charset="0"/>
                <a:cs typeface="Times New Roman" panose="02020603050405020304" pitchFamily="18" charset="0"/>
              </a:rPr>
              <a:t> </a:t>
            </a:r>
            <a:r>
              <a:rPr lang="en-US" altLang="en-US" sz="1200" dirty="0" err="1">
                <a:solidFill>
                  <a:srgbClr val="002060"/>
                </a:solidFill>
                <a:latin typeface="Times New Roman" panose="02020603050405020304" pitchFamily="18" charset="0"/>
                <a:cs typeface="Times New Roman" panose="02020603050405020304" pitchFamily="18" charset="0"/>
              </a:rPr>
              <a:t>thức</a:t>
            </a:r>
            <a:endParaRPr lang="en-US" altLang="en-US" sz="1200" dirty="0">
              <a:solidFill>
                <a:srgbClr val="002060"/>
              </a:solidFill>
              <a:latin typeface="Times New Roman" panose="02020603050405020304" pitchFamily="18" charset="0"/>
              <a:cs typeface="Times New Roman" panose="02020603050405020304" pitchFamily="18" charset="0"/>
            </a:endParaRPr>
          </a:p>
        </p:txBody>
      </p:sp>
      <p:sp>
        <p:nvSpPr>
          <p:cNvPr id="75" name="TextBox 74"/>
          <p:cNvSpPr txBox="1"/>
          <p:nvPr/>
        </p:nvSpPr>
        <p:spPr>
          <a:xfrm>
            <a:off x="2948053" y="112938"/>
            <a:ext cx="3324060" cy="415627"/>
          </a:xfrm>
          <a:prstGeom prst="rect">
            <a:avLst/>
          </a:prstGeom>
          <a:noFill/>
        </p:spPr>
        <p:txBody>
          <a:bodyPr>
            <a:spAutoFit/>
          </a:bodyPr>
          <a:lstStyle/>
          <a:p>
            <a:pPr>
              <a:defRPr/>
            </a:pPr>
            <a:r>
              <a:rPr lang="en-US" sz="2101" b="1" dirty="0">
                <a:solidFill>
                  <a:srgbClr val="FF0000"/>
                </a:solidFill>
                <a:latin typeface="Times New Roman"/>
              </a:rPr>
              <a:t>TỔNG KẾT BÀI HỌC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down)">
                                      <p:cBhvr>
                                        <p:cTn id="7" dur="500"/>
                                        <p:tgtEl>
                                          <p:spTgt spid="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534"/>
                                        </p:tgtEl>
                                        <p:attrNameLst>
                                          <p:attrName>style.visibility</p:attrName>
                                        </p:attrNameLst>
                                      </p:cBhvr>
                                      <p:to>
                                        <p:strVal val="visible"/>
                                      </p:to>
                                    </p:set>
                                    <p:animEffect transition="in" filter="fade">
                                      <p:cBhvr>
                                        <p:cTn id="23" dur="1000"/>
                                        <p:tgtEl>
                                          <p:spTgt spid="22534"/>
                                        </p:tgtEl>
                                      </p:cBhvr>
                                    </p:animEffect>
                                    <p:anim calcmode="lin" valueType="num">
                                      <p:cBhvr>
                                        <p:cTn id="24" dur="1000" fill="hold"/>
                                        <p:tgtEl>
                                          <p:spTgt spid="22534"/>
                                        </p:tgtEl>
                                        <p:attrNameLst>
                                          <p:attrName>ppt_x</p:attrName>
                                        </p:attrNameLst>
                                      </p:cBhvr>
                                      <p:tavLst>
                                        <p:tav tm="0">
                                          <p:val>
                                            <p:strVal val="#ppt_x"/>
                                          </p:val>
                                        </p:tav>
                                        <p:tav tm="100000">
                                          <p:val>
                                            <p:strVal val="#ppt_x"/>
                                          </p:val>
                                        </p:tav>
                                      </p:tavLst>
                                    </p:anim>
                                    <p:anim calcmode="lin" valueType="num">
                                      <p:cBhvr>
                                        <p:cTn id="25" dur="1000" fill="hold"/>
                                        <p:tgtEl>
                                          <p:spTgt spid="225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randombar(horizontal)">
                                      <p:cBhvr>
                                        <p:cTn id="35" dur="500"/>
                                        <p:tgtEl>
                                          <p:spTgt spid="4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22549"/>
                                        </p:tgtEl>
                                        <p:attrNameLst>
                                          <p:attrName>style.visibility</p:attrName>
                                        </p:attrNameLst>
                                      </p:cBhvr>
                                      <p:to>
                                        <p:strVal val="visible"/>
                                      </p:to>
                                    </p:set>
                                    <p:animEffect transition="in" filter="randombar(horizontal)">
                                      <p:cBhvr>
                                        <p:cTn id="38" dur="500"/>
                                        <p:tgtEl>
                                          <p:spTgt spid="22549"/>
                                        </p:tgtEl>
                                      </p:cBhvr>
                                    </p:animEffect>
                                  </p:childTnLst>
                                </p:cTn>
                              </p:par>
                              <p:par>
                                <p:cTn id="39" presetID="16" presetClass="entr" presetSubtype="21"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barn(inVertical)">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barn(inVertical)">
                                      <p:cBhvr>
                                        <p:cTn id="46" dur="500"/>
                                        <p:tgtEl>
                                          <p:spTgt spid="40"/>
                                        </p:tgtEl>
                                      </p:cBhvr>
                                    </p:animEffect>
                                  </p:childTnLst>
                                </p:cTn>
                              </p:par>
                              <p:par>
                                <p:cTn id="47" presetID="16" presetClass="entr" presetSubtype="21"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2552"/>
                                        </p:tgtEl>
                                        <p:attrNameLst>
                                          <p:attrName>style.visibility</p:attrName>
                                        </p:attrNameLst>
                                      </p:cBhvr>
                                      <p:to>
                                        <p:strVal val="visible"/>
                                      </p:to>
                                    </p:set>
                                    <p:animEffect transition="in" filter="barn(inVertical)">
                                      <p:cBhvr>
                                        <p:cTn id="52" dur="500"/>
                                        <p:tgtEl>
                                          <p:spTgt spid="22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534" grpId="0"/>
      <p:bldP spid="40" grpId="0" animBg="1"/>
      <p:bldP spid="47" grpId="0" animBg="1"/>
      <p:bldP spid="22549" grpId="0"/>
      <p:bldP spid="22552" grpId="0"/>
      <p:bldP spid="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2264"/>
            <a:ext cx="9143999" cy="5092824"/>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770786" y="1086185"/>
            <a:ext cx="56595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eaLnBrk="1" fontAlgn="base" hangingPunct="1">
              <a:spcBef>
                <a:spcPct val="50000"/>
              </a:spcBef>
              <a:spcAft>
                <a:spcPct val="0"/>
              </a:spcAft>
            </a:pPr>
            <a:endParaRPr lang="vi-VN" sz="1350" b="1">
              <a:solidFill>
                <a:srgbClr val="FFFF00"/>
              </a:solidFill>
              <a:latin typeface="Times New Roman" panose="02020603050405020304" pitchFamily="18" charset="0"/>
              <a:cs typeface="Arial" panose="020B0604020202020204"/>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532" y="850369"/>
            <a:ext cx="800347" cy="44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078" y="814639"/>
            <a:ext cx="762235" cy="506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1878757" y="1167828"/>
            <a:ext cx="5545261" cy="54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800" fontAlgn="base">
              <a:lnSpc>
                <a:spcPct val="115000"/>
              </a:lnSpc>
              <a:spcBef>
                <a:spcPct val="0"/>
              </a:spcBef>
              <a:spcAft>
                <a:spcPct val="0"/>
              </a:spcAft>
            </a:pPr>
            <a:r>
              <a:rPr lang="nl-NL"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090194" y="2176500"/>
            <a:ext cx="7020780" cy="1514261"/>
          </a:xfrm>
          <a:prstGeom prst="rect">
            <a:avLst/>
          </a:prstGeom>
        </p:spPr>
        <p:txBody>
          <a:bodyPr wrap="square">
            <a:spAutoFit/>
          </a:bodyPr>
          <a:lstStyle/>
          <a:p>
            <a:pPr algn="just">
              <a:lnSpc>
                <a:spcPct val="110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kiến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thức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1,2,3.</a:t>
            </a:r>
          </a:p>
          <a:p>
            <a:pPr algn="just">
              <a:lnSpc>
                <a:spcPct val="110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Hoàn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tập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SBT/23,24,25.</a:t>
            </a:r>
          </a:p>
          <a:p>
            <a:pPr algn="just">
              <a:lnSpc>
                <a:spcPct val="110000"/>
              </a:lnSpc>
            </a:pP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nội</a:t>
            </a:r>
            <a:r>
              <a:rPr lang="en-US" sz="2800" dirty="0">
                <a:solidFill>
                  <a:srgbClr val="000000"/>
                </a:solidFill>
                <a:effectLst/>
                <a:latin typeface="Times New Roman" panose="02020603050405020304" pitchFamily="18" charset="0"/>
                <a:ea typeface="Calibri" panose="020F0502020204030204" pitchFamily="34" charset="0"/>
              </a:rPr>
              <a:t> dung </a:t>
            </a:r>
            <a:r>
              <a:rPr lang="en-US" sz="2800" dirty="0" err="1">
                <a:solidFill>
                  <a:srgbClr val="000000"/>
                </a:solidFill>
                <a:effectLst/>
                <a:latin typeface="Times New Roman" panose="02020603050405020304" pitchFamily="18" charset="0"/>
                <a:ea typeface="Calibri" panose="020F0502020204030204" pitchFamily="34" charset="0"/>
              </a:rPr>
              <a:t>phần</a:t>
            </a:r>
            <a:r>
              <a:rPr lang="en-US" sz="2800" dirty="0">
                <a:solidFill>
                  <a:srgbClr val="000000"/>
                </a:solidFill>
                <a:effectLst/>
                <a:latin typeface="Times New Roman" panose="02020603050405020304" pitchFamily="18" charset="0"/>
                <a:ea typeface="Calibri" panose="020F0502020204030204" pitchFamily="34" charset="0"/>
              </a:rPr>
              <a:t> 4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bài</a:t>
            </a:r>
            <a:r>
              <a:rPr lang="en-US" sz="2800" dirty="0">
                <a:solidFill>
                  <a:srgbClr val="000000"/>
                </a:solidFill>
                <a:effectLst/>
                <a:latin typeface="Times New Roman" panose="02020603050405020304" pitchFamily="18" charset="0"/>
                <a:ea typeface="Calibri" panose="020F0502020204030204" pitchFamily="34" charset="0"/>
              </a:rPr>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953" y="686012"/>
            <a:ext cx="5773932" cy="914682"/>
          </a:xfrm>
          <a:prstGeom prst="rect">
            <a:avLst/>
          </a:prstGeom>
        </p:spPr>
        <p:txBody>
          <a:bodyPr wrap="none" fromWordArt="1">
            <a:prstTxWarp prst="textPlain">
              <a:avLst>
                <a:gd name="adj" fmla="val 50000"/>
              </a:avLst>
            </a:prstTxWarp>
          </a:bodyPr>
          <a:lstStyle/>
          <a:p>
            <a:pPr algn="ctr" defTabSz="685800" fontAlgn="base">
              <a:spcBef>
                <a:spcPct val="0"/>
              </a:spcBef>
              <a:spcAft>
                <a:spcPct val="0"/>
              </a:spcAft>
            </a:pPr>
            <a:r>
              <a:rPr lang="en-US" sz="2700" b="1" kern="10" dirty="0">
                <a:ln w="19050">
                  <a:solidFill>
                    <a:srgbClr val="FFFF00"/>
                  </a:solidFill>
                  <a:round/>
                </a:ln>
                <a:solidFill>
                  <a:srgbClr val="FFFFFF"/>
                </a:solidFill>
                <a:effectLst>
                  <a:outerShdw dist="35921" dir="2700000" algn="ctr" rotWithShape="0">
                    <a:srgbClr val="990000"/>
                  </a:outerShdw>
                </a:effectLst>
                <a:latin typeface="Times New Roman" panose="02020603050405020304"/>
                <a:cs typeface="Times New Roman" panose="02020603050405020304"/>
              </a:rPr>
              <a:t>CẢM ƠN  QUÝ THẦY CÔ VÀ CÁC EM ĐÃ THAM DỰ TIẾT HỌC </a:t>
            </a:r>
          </a:p>
        </p:txBody>
      </p:sp>
      <p:sp>
        <p:nvSpPr>
          <p:cNvPr id="38918" name="WordArt 6"/>
          <p:cNvSpPr>
            <a:spLocks noChangeArrowheads="1" noChangeShapeType="1" noTextEdit="1"/>
          </p:cNvSpPr>
          <p:nvPr/>
        </p:nvSpPr>
        <p:spPr bwMode="auto">
          <a:xfrm>
            <a:off x="2299586" y="1829365"/>
            <a:ext cx="4587703" cy="827740"/>
          </a:xfrm>
          <a:prstGeom prst="rect">
            <a:avLst/>
          </a:prstGeom>
        </p:spPr>
        <p:txBody>
          <a:bodyPr wrap="none" fromWordArt="1">
            <a:prstTxWarp prst="textPlain">
              <a:avLst>
                <a:gd name="adj" fmla="val 50000"/>
              </a:avLst>
            </a:prstTxWarp>
          </a:bodyPr>
          <a:lstStyle/>
          <a:p>
            <a:pPr algn="ctr" defTabSz="685800" fontAlgn="base">
              <a:spcBef>
                <a:spcPct val="0"/>
              </a:spcBef>
              <a:spcAft>
                <a:spcPct val="0"/>
              </a:spcAft>
            </a:pPr>
            <a:r>
              <a:rPr lang="en-US" sz="2700" b="1" kern="10" dirty="0">
                <a:ln w="19050">
                  <a:solidFill>
                    <a:srgbClr val="00FFFF"/>
                  </a:solidFill>
                  <a:round/>
                </a:ln>
                <a:solidFill>
                  <a:srgbClr val="9ED3D7"/>
                </a:solidFill>
                <a:latin typeface="Times New Roman" panose="02020603050405020304"/>
                <a:cs typeface="Times New Roman" panose="02020603050405020304"/>
              </a:rPr>
              <a:t>CHÚC QUÝ THẦY CÔ SỨC KHỎE! </a:t>
            </a:r>
          </a:p>
        </p:txBody>
      </p:sp>
      <p:sp>
        <p:nvSpPr>
          <p:cNvPr id="38919" name="WordArt 7"/>
          <p:cNvSpPr>
            <a:spLocks noChangeArrowheads="1" noChangeShapeType="1" noTextEdit="1"/>
          </p:cNvSpPr>
          <p:nvPr/>
        </p:nvSpPr>
        <p:spPr bwMode="auto">
          <a:xfrm>
            <a:off x="2685468" y="3208534"/>
            <a:ext cx="3773064" cy="678866"/>
          </a:xfrm>
          <a:prstGeom prst="rect">
            <a:avLst/>
          </a:prstGeom>
        </p:spPr>
        <p:txBody>
          <a:bodyPr wrap="none" fromWordArt="1">
            <a:prstTxWarp prst="textPlain">
              <a:avLst>
                <a:gd name="adj" fmla="val 50000"/>
              </a:avLst>
            </a:prstTxWarp>
          </a:bodyPr>
          <a:lstStyle/>
          <a:p>
            <a:pPr algn="ctr" defTabSz="685800" fontAlgn="base">
              <a:spcBef>
                <a:spcPct val="0"/>
              </a:spcBef>
              <a:spcAft>
                <a:spcPct val="0"/>
              </a:spcAft>
            </a:pPr>
            <a:r>
              <a:rPr lang="pt-BR" sz="2700" b="1" kern="10" dirty="0">
                <a:ln w="19050">
                  <a:solidFill>
                    <a:srgbClr val="00FF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rPr>
              <a:t>CHÚC CÁC EM HỌC TỐT!</a:t>
            </a:r>
            <a:endParaRPr lang="en-US" sz="2700" b="1" kern="10" dirty="0">
              <a:ln w="19050">
                <a:solidFill>
                  <a:srgbClr val="00FF00"/>
                </a:solidFill>
                <a:round/>
              </a:ln>
              <a:solidFill>
                <a:srgbClr val="00FF00"/>
              </a:solidFill>
              <a:effectLst>
                <a:outerShdw dist="35921" dir="2700000" algn="ctr" rotWithShape="0">
                  <a:srgbClr val="990000"/>
                </a:outerShdw>
              </a:effectLst>
              <a:latin typeface="Times New Roman" panose="02020603050405020304"/>
              <a:cs typeface="Times New Roman" panose="02020603050405020304"/>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ình nền Powerpoint đẹp tạo nên một Slide chuyên nghiệ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59" y="505980"/>
            <a:ext cx="9144000" cy="462477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719572" y="59751"/>
            <a:ext cx="8436990" cy="523220"/>
          </a:xfrm>
          <a:prstGeom prst="rect">
            <a:avLst/>
          </a:prstGeom>
          <a:noFill/>
        </p:spPr>
        <p:txBody>
          <a:bodyPr wrap="none" rtlCol="0">
            <a:spAutoFit/>
          </a:bodyPr>
          <a:lstStyle/>
          <a:p>
            <a:r>
              <a:rPr lang="en-US" sz="2800" i="1" dirty="0">
                <a:solidFill>
                  <a:schemeClr val="accent5">
                    <a:lumMod val="60000"/>
                    <a:lumOff val="40000"/>
                  </a:schemeClr>
                </a:solidFill>
              </a:rPr>
              <a:t> </a:t>
            </a:r>
            <a:r>
              <a:rPr lang="en-US" sz="2750" b="1" i="1" dirty="0" err="1">
                <a:solidFill>
                  <a:srgbClr val="FF0000"/>
                </a:solidFill>
              </a:rPr>
              <a:t>Bài</a:t>
            </a:r>
            <a:r>
              <a:rPr lang="en-US" sz="2750" b="1" i="1" dirty="0">
                <a:solidFill>
                  <a:srgbClr val="FF0000"/>
                </a:solidFill>
              </a:rPr>
              <a:t> 7: TÍNH TOÁN TỰ ĐỘNG TRÊN BẢNG TÍNH(t1)</a:t>
            </a:r>
          </a:p>
        </p:txBody>
      </p:sp>
      <p:grpSp>
        <p:nvGrpSpPr>
          <p:cNvPr id="13" name="Group 12">
            <a:extLst>
              <a:ext uri="{FF2B5EF4-FFF2-40B4-BE49-F238E27FC236}">
                <a16:creationId xmlns:a16="http://schemas.microsoft.com/office/drawing/2014/main" id="{941D5EA2-ED36-F433-2226-8B9B1F2D6CF7}"/>
              </a:ext>
            </a:extLst>
          </p:cNvPr>
          <p:cNvGrpSpPr/>
          <p:nvPr/>
        </p:nvGrpSpPr>
        <p:grpSpPr>
          <a:xfrm>
            <a:off x="2770820" y="1100933"/>
            <a:ext cx="5429376" cy="771525"/>
            <a:chOff x="2819400" y="2128838"/>
            <a:chExt cx="6294928" cy="1028700"/>
          </a:xfrm>
        </p:grpSpPr>
        <p:sp>
          <p:nvSpPr>
            <p:cNvPr id="28" name="AutoShape 4">
              <a:extLst>
                <a:ext uri="{FF2B5EF4-FFF2-40B4-BE49-F238E27FC236}">
                  <a16:creationId xmlns:a16="http://schemas.microsoft.com/office/drawing/2014/main" id="{92FA91B8-8C5D-DC17-77B4-DB1DB8F49184}"/>
                </a:ext>
              </a:extLst>
            </p:cNvPr>
            <p:cNvSpPr>
              <a:spLocks noChangeArrowheads="1"/>
            </p:cNvSpPr>
            <p:nvPr/>
          </p:nvSpPr>
          <p:spPr bwMode="gray">
            <a:xfrm>
              <a:off x="3124200" y="2362200"/>
              <a:ext cx="5791200" cy="609600"/>
            </a:xfrm>
            <a:prstGeom prst="roundRect">
              <a:avLst>
                <a:gd name="adj" fmla="val 16667"/>
              </a:avLst>
            </a:prstGeom>
            <a:solidFill>
              <a:srgbClr val="74A1DE"/>
            </a:solidFill>
            <a:ln w="28575" algn="ctr">
              <a:solidFill>
                <a:schemeClr val="bg1"/>
              </a:solidFill>
              <a:round/>
            </a:ln>
            <a:effectLst>
              <a:outerShdw dist="71842" dir="2700000" algn="ctr" rotWithShape="0">
                <a:schemeClr val="bg2">
                  <a:alpha val="50000"/>
                </a:schemeClr>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31" name="AutoShape 5">
              <a:extLst>
                <a:ext uri="{FF2B5EF4-FFF2-40B4-BE49-F238E27FC236}">
                  <a16:creationId xmlns:a16="http://schemas.microsoft.com/office/drawing/2014/main" id="{014536B2-9050-600B-A7F5-F200B7893022}"/>
                </a:ext>
              </a:extLst>
            </p:cNvPr>
            <p:cNvSpPr>
              <a:spLocks noChangeArrowheads="1"/>
            </p:cNvSpPr>
            <p:nvPr/>
          </p:nvSpPr>
          <p:spPr bwMode="gray">
            <a:xfrm>
              <a:off x="2819400" y="2128838"/>
              <a:ext cx="917916" cy="1028700"/>
            </a:xfrm>
            <a:prstGeom prst="diamond">
              <a:avLst/>
            </a:prstGeom>
            <a:solidFill>
              <a:srgbClr val="74A1DE"/>
            </a:solidFill>
            <a:ln w="25400" algn="ctr">
              <a:solidFill>
                <a:schemeClr val="bg1"/>
              </a:solidFill>
              <a:miter lim="800000"/>
            </a:ln>
            <a:effectLst>
              <a:outerShdw dist="76200" algn="ctr" rotWithShape="0">
                <a:schemeClr val="bg2"/>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32" name="Text Box 6">
              <a:extLst>
                <a:ext uri="{FF2B5EF4-FFF2-40B4-BE49-F238E27FC236}">
                  <a16:creationId xmlns:a16="http://schemas.microsoft.com/office/drawing/2014/main" id="{422078FD-B651-1CCF-01C7-AEE8518B19A0}"/>
                </a:ext>
              </a:extLst>
            </p:cNvPr>
            <p:cNvSpPr txBox="1">
              <a:spLocks noChangeArrowheads="1"/>
            </p:cNvSpPr>
            <p:nvPr/>
          </p:nvSpPr>
          <p:spPr bwMode="gray">
            <a:xfrm>
              <a:off x="3513225" y="2331111"/>
              <a:ext cx="5601103" cy="697627"/>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dữ</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liệu</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3" name="Text Box 7">
              <a:extLst>
                <a:ext uri="{FF2B5EF4-FFF2-40B4-BE49-F238E27FC236}">
                  <a16:creationId xmlns:a16="http://schemas.microsoft.com/office/drawing/2014/main" id="{B4A0BD1E-5B41-AB8F-76DF-64E4EF41DA77}"/>
                </a:ext>
              </a:extLst>
            </p:cNvPr>
            <p:cNvSpPr txBox="1">
              <a:spLocks noChangeArrowheads="1"/>
            </p:cNvSpPr>
            <p:nvPr/>
          </p:nvSpPr>
          <p:spPr bwMode="gray">
            <a:xfrm>
              <a:off x="3016045" y="2433638"/>
              <a:ext cx="564708" cy="615553"/>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400" b="1">
                  <a:solidFill>
                    <a:schemeClr val="bg1"/>
                  </a:solidFill>
                </a:rPr>
                <a:t>1</a:t>
              </a:r>
            </a:p>
          </p:txBody>
        </p:sp>
      </p:grpSp>
      <p:grpSp>
        <p:nvGrpSpPr>
          <p:cNvPr id="15" name="Group 14">
            <a:extLst>
              <a:ext uri="{FF2B5EF4-FFF2-40B4-BE49-F238E27FC236}">
                <a16:creationId xmlns:a16="http://schemas.microsoft.com/office/drawing/2014/main" id="{F3BAF97D-F67B-A646-D5C5-19F9E4FC1355}"/>
              </a:ext>
            </a:extLst>
          </p:cNvPr>
          <p:cNvGrpSpPr/>
          <p:nvPr/>
        </p:nvGrpSpPr>
        <p:grpSpPr>
          <a:xfrm>
            <a:off x="2770820" y="2186783"/>
            <a:ext cx="5619622" cy="771525"/>
            <a:chOff x="2819400" y="2128838"/>
            <a:chExt cx="6096000" cy="1028700"/>
          </a:xfrm>
        </p:grpSpPr>
        <p:sp>
          <p:nvSpPr>
            <p:cNvPr id="22" name="AutoShape 4">
              <a:extLst>
                <a:ext uri="{FF2B5EF4-FFF2-40B4-BE49-F238E27FC236}">
                  <a16:creationId xmlns:a16="http://schemas.microsoft.com/office/drawing/2014/main" id="{B0BCF2E2-67FF-7CAB-BAB9-12B52C9B1B0F}"/>
                </a:ext>
              </a:extLst>
            </p:cNvPr>
            <p:cNvSpPr>
              <a:spLocks noChangeArrowheads="1"/>
            </p:cNvSpPr>
            <p:nvPr/>
          </p:nvSpPr>
          <p:spPr bwMode="gray">
            <a:xfrm>
              <a:off x="3124200" y="2362200"/>
              <a:ext cx="5791200" cy="609600"/>
            </a:xfrm>
            <a:prstGeom prst="roundRect">
              <a:avLst>
                <a:gd name="adj" fmla="val 16667"/>
              </a:avLst>
            </a:prstGeom>
            <a:solidFill>
              <a:srgbClr val="74A1DE"/>
            </a:solidFill>
            <a:ln w="28575" algn="ctr">
              <a:solidFill>
                <a:schemeClr val="bg1"/>
              </a:solidFill>
              <a:round/>
            </a:ln>
            <a:effectLst>
              <a:outerShdw dist="71842" dir="2700000" algn="ctr" rotWithShape="0">
                <a:schemeClr val="bg2">
                  <a:alpha val="50000"/>
                </a:schemeClr>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endParaRPr lang="en-US"/>
            </a:p>
          </p:txBody>
        </p:sp>
        <p:sp>
          <p:nvSpPr>
            <p:cNvPr id="23" name="AutoShape 5">
              <a:extLst>
                <a:ext uri="{FF2B5EF4-FFF2-40B4-BE49-F238E27FC236}">
                  <a16:creationId xmlns:a16="http://schemas.microsoft.com/office/drawing/2014/main" id="{1E4B3B97-9FEE-C93F-F754-12B0A1DE02C6}"/>
                </a:ext>
              </a:extLst>
            </p:cNvPr>
            <p:cNvSpPr>
              <a:spLocks noChangeArrowheads="1"/>
            </p:cNvSpPr>
            <p:nvPr/>
          </p:nvSpPr>
          <p:spPr bwMode="gray">
            <a:xfrm>
              <a:off x="2819400" y="2128838"/>
              <a:ext cx="917916" cy="1028700"/>
            </a:xfrm>
            <a:prstGeom prst="diamond">
              <a:avLst/>
            </a:prstGeom>
            <a:solidFill>
              <a:srgbClr val="74A1DE"/>
            </a:solidFill>
            <a:ln w="25400" algn="ctr">
              <a:solidFill>
                <a:schemeClr val="bg1"/>
              </a:solidFill>
              <a:miter lim="800000"/>
            </a:ln>
            <a:effectLst>
              <a:outerShdw dist="76200" algn="ctr" rotWithShape="0">
                <a:schemeClr val="bg2"/>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4" name="Text Box 6">
              <a:extLst>
                <a:ext uri="{FF2B5EF4-FFF2-40B4-BE49-F238E27FC236}">
                  <a16:creationId xmlns:a16="http://schemas.microsoft.com/office/drawing/2014/main" id="{546A5CBB-282E-4105-8C6C-D27136FF70EC}"/>
                </a:ext>
              </a:extLst>
            </p:cNvPr>
            <p:cNvSpPr txBox="1">
              <a:spLocks noChangeArrowheads="1"/>
            </p:cNvSpPr>
            <p:nvPr/>
          </p:nvSpPr>
          <p:spPr bwMode="gray">
            <a:xfrm>
              <a:off x="3658141" y="2312007"/>
              <a:ext cx="5083277" cy="697627"/>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trong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bảng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6" name="Text Box 7">
              <a:extLst>
                <a:ext uri="{FF2B5EF4-FFF2-40B4-BE49-F238E27FC236}">
                  <a16:creationId xmlns:a16="http://schemas.microsoft.com/office/drawing/2014/main" id="{6CA82009-9087-52F8-9BD5-FA2D39D1CA08}"/>
                </a:ext>
              </a:extLst>
            </p:cNvPr>
            <p:cNvSpPr txBox="1">
              <a:spLocks noChangeArrowheads="1"/>
            </p:cNvSpPr>
            <p:nvPr/>
          </p:nvSpPr>
          <p:spPr bwMode="gray">
            <a:xfrm>
              <a:off x="3016045" y="2433638"/>
              <a:ext cx="564708" cy="615553"/>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400" b="1" dirty="0">
                  <a:solidFill>
                    <a:schemeClr val="bg1"/>
                  </a:solidFill>
                </a:rPr>
                <a:t>2</a:t>
              </a:r>
            </a:p>
          </p:txBody>
        </p:sp>
      </p:grpSp>
      <p:grpSp>
        <p:nvGrpSpPr>
          <p:cNvPr id="16" name="Group 15">
            <a:extLst>
              <a:ext uri="{FF2B5EF4-FFF2-40B4-BE49-F238E27FC236}">
                <a16:creationId xmlns:a16="http://schemas.microsoft.com/office/drawing/2014/main" id="{A3F9C3BB-F07F-095C-2B88-D680E9FFE3B9}"/>
              </a:ext>
            </a:extLst>
          </p:cNvPr>
          <p:cNvGrpSpPr/>
          <p:nvPr/>
        </p:nvGrpSpPr>
        <p:grpSpPr>
          <a:xfrm>
            <a:off x="2694620" y="3272632"/>
            <a:ext cx="6125852" cy="771525"/>
            <a:chOff x="2819400" y="2128838"/>
            <a:chExt cx="6470751" cy="1028700"/>
          </a:xfrm>
        </p:grpSpPr>
        <p:sp>
          <p:nvSpPr>
            <p:cNvPr id="17" name="AutoShape 4">
              <a:extLst>
                <a:ext uri="{FF2B5EF4-FFF2-40B4-BE49-F238E27FC236}">
                  <a16:creationId xmlns:a16="http://schemas.microsoft.com/office/drawing/2014/main" id="{6235697A-1B0A-A35C-9A20-D52B0054C232}"/>
                </a:ext>
              </a:extLst>
            </p:cNvPr>
            <p:cNvSpPr>
              <a:spLocks noChangeArrowheads="1"/>
            </p:cNvSpPr>
            <p:nvPr/>
          </p:nvSpPr>
          <p:spPr bwMode="gray">
            <a:xfrm>
              <a:off x="3124200" y="2362200"/>
              <a:ext cx="5791200" cy="609600"/>
            </a:xfrm>
            <a:prstGeom prst="roundRect">
              <a:avLst>
                <a:gd name="adj" fmla="val 16667"/>
              </a:avLst>
            </a:prstGeom>
            <a:solidFill>
              <a:srgbClr val="74A1DE"/>
            </a:solidFill>
            <a:ln w="28575" algn="ctr">
              <a:solidFill>
                <a:schemeClr val="bg1"/>
              </a:solidFill>
              <a:round/>
            </a:ln>
            <a:effectLst>
              <a:outerShdw dist="71842" dir="2700000" algn="ctr" rotWithShape="0">
                <a:schemeClr val="bg2">
                  <a:alpha val="50000"/>
                </a:schemeClr>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en-US"/>
                <a:t>J </a:t>
              </a:r>
            </a:p>
          </p:txBody>
        </p:sp>
        <p:sp>
          <p:nvSpPr>
            <p:cNvPr id="18" name="AutoShape 5">
              <a:extLst>
                <a:ext uri="{FF2B5EF4-FFF2-40B4-BE49-F238E27FC236}">
                  <a16:creationId xmlns:a16="http://schemas.microsoft.com/office/drawing/2014/main" id="{07E31B0E-37A7-B288-7E95-639AF0AFFAC4}"/>
                </a:ext>
              </a:extLst>
            </p:cNvPr>
            <p:cNvSpPr>
              <a:spLocks noChangeArrowheads="1"/>
            </p:cNvSpPr>
            <p:nvPr/>
          </p:nvSpPr>
          <p:spPr bwMode="gray">
            <a:xfrm>
              <a:off x="2819400" y="2128838"/>
              <a:ext cx="917916" cy="1028700"/>
            </a:xfrm>
            <a:prstGeom prst="diamond">
              <a:avLst/>
            </a:prstGeom>
            <a:solidFill>
              <a:srgbClr val="74A1DE"/>
            </a:solidFill>
            <a:ln w="25400" algn="ctr">
              <a:solidFill>
                <a:schemeClr val="bg1"/>
              </a:solidFill>
              <a:miter lim="800000"/>
            </a:ln>
            <a:effectLst>
              <a:outerShdw dist="76200" algn="ctr" rotWithShape="0">
                <a:schemeClr val="bg2"/>
              </a:outerShdw>
            </a:effectLst>
          </p:spPr>
          <p:txBody>
            <a:bodyPr wrap="none" anchor="ct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US"/>
            </a:p>
          </p:txBody>
        </p:sp>
        <p:sp>
          <p:nvSpPr>
            <p:cNvPr id="20" name="Text Box 6">
              <a:extLst>
                <a:ext uri="{FF2B5EF4-FFF2-40B4-BE49-F238E27FC236}">
                  <a16:creationId xmlns:a16="http://schemas.microsoft.com/office/drawing/2014/main" id="{0DB5D5C9-B8D6-E1F1-7284-7E3030E7329B}"/>
                </a:ext>
              </a:extLst>
            </p:cNvPr>
            <p:cNvSpPr txBox="1">
              <a:spLocks noChangeArrowheads="1"/>
            </p:cNvSpPr>
            <p:nvPr/>
          </p:nvSpPr>
          <p:spPr bwMode="gray">
            <a:xfrm>
              <a:off x="3354132" y="2318187"/>
              <a:ext cx="5936019" cy="697627"/>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Sao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chép</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ô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tính</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chứa</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a:t>
              </a:r>
              <a:r>
                <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endParaRPr lang="en-US"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 Box 7">
              <a:extLst>
                <a:ext uri="{FF2B5EF4-FFF2-40B4-BE49-F238E27FC236}">
                  <a16:creationId xmlns:a16="http://schemas.microsoft.com/office/drawing/2014/main" id="{14BB3FB7-59BA-A70C-6AB4-AA7BFBE6DF6D}"/>
                </a:ext>
              </a:extLst>
            </p:cNvPr>
            <p:cNvSpPr txBox="1">
              <a:spLocks noChangeArrowheads="1"/>
            </p:cNvSpPr>
            <p:nvPr/>
          </p:nvSpPr>
          <p:spPr bwMode="gray">
            <a:xfrm>
              <a:off x="3016045" y="2433638"/>
              <a:ext cx="564708" cy="615553"/>
            </a:xfrm>
            <a:prstGeom prst="rect">
              <a:avLst/>
            </a:prstGeom>
            <a:noFill/>
            <a:ln w="9525" algn="ctr">
              <a:noFill/>
              <a:miter lim="800000"/>
            </a:ln>
            <a:effectLst/>
          </p:spPr>
          <p:txBody>
            <a:bodyPr wrap="square">
              <a:spAutoFit/>
            </a:bodyPr>
            <a:lstStyle>
              <a:defPPr>
                <a:defRPr lang="en-US"/>
              </a:defPPr>
              <a:lvl1pPr algn="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eaLnBrk="0" hangingPunct="0"/>
              <a:r>
                <a:rPr lang="en-US" sz="2400" b="1">
                  <a:solidFill>
                    <a:schemeClr val="bg1"/>
                  </a:solidFill>
                </a:rPr>
                <a:t>3</a:t>
              </a:r>
            </a:p>
          </p:txBody>
        </p:sp>
      </p:grpSp>
      <p:pic>
        <p:nvPicPr>
          <p:cNvPr id="25" name="Picture 3" descr="C:\Users\Administrator\Desktop\微立体创业计划\002.png">
            <a:extLst>
              <a:ext uri="{FF2B5EF4-FFF2-40B4-BE49-F238E27FC236}">
                <a16:creationId xmlns:a16="http://schemas.microsoft.com/office/drawing/2014/main" id="{04B8F4B5-16D1-4D43-AC21-55B2AA382F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019" y="711008"/>
            <a:ext cx="3869742" cy="387041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792B859-681A-1905-FCEA-8EF6612CC3D5}"/>
              </a:ext>
            </a:extLst>
          </p:cNvPr>
          <p:cNvSpPr txBox="1"/>
          <p:nvPr/>
        </p:nvSpPr>
        <p:spPr>
          <a:xfrm>
            <a:off x="388980" y="1696742"/>
            <a:ext cx="2885617" cy="1323439"/>
          </a:xfrm>
          <a:prstGeom prst="rect">
            <a:avLst/>
          </a:prstGeom>
          <a:noFill/>
        </p:spPr>
        <p:txBody>
          <a:bodyPr wrap="square" rtlCol="0">
            <a:spAutoFit/>
          </a:bodyPr>
          <a:lstStyle/>
          <a:p>
            <a:r>
              <a:rPr lang="en-US" sz="4000">
                <a:solidFill>
                  <a:srgbClr val="0000FF"/>
                </a:solidFill>
                <a:latin typeface="Times New Roman" panose="02020603050405020304" pitchFamily="18" charset="0"/>
                <a:cs typeface="Times New Roman" panose="02020603050405020304" pitchFamily="18" charset="0"/>
              </a:rPr>
              <a:t>Hình </a:t>
            </a:r>
            <a:r>
              <a:rPr lang="en-US" sz="4000" dirty="0" err="1">
                <a:solidFill>
                  <a:srgbClr val="0000FF"/>
                </a:solidFill>
                <a:latin typeface="Times New Roman" panose="02020603050405020304" pitchFamily="18" charset="0"/>
                <a:cs typeface="Times New Roman" panose="02020603050405020304" pitchFamily="18" charset="0"/>
              </a:rPr>
              <a:t>thành</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kiến</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thức</a:t>
            </a:r>
            <a:endParaRPr lang="en-US" sz="40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2732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30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640249"/>
            <a:ext cx="9100740" cy="4547702"/>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6" name="Rectangle 5"/>
          <p:cNvSpPr/>
          <p:nvPr/>
        </p:nvSpPr>
        <p:spPr>
          <a:xfrm>
            <a:off x="1295636" y="88268"/>
            <a:ext cx="4721164"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1. </a:t>
            </a:r>
            <a:r>
              <a:rPr lang="en-US" sz="2800" b="1" dirty="0" err="1">
                <a:solidFill>
                  <a:srgbClr val="FF0000"/>
                </a:solidFill>
                <a:latin typeface="Times New Roman" panose="02020603050405020304" pitchFamily="18" charset="0"/>
                <a:ea typeface="Calibri" panose="020F0502020204030204" pitchFamily="34" charset="0"/>
              </a:rPr>
              <a:t>Kiểu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dữ</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liệu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trên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5" name="Picture 2" descr="Tổng hợp hình nền powerpoint đẹp mê ly cho máy tí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1307" y="640249"/>
            <a:ext cx="6202693" cy="441657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rẻ Em, Học Tập, Học Bài, Giáo Dục, Tải hình PNG 109 - Free.Vector6.com">
            <a:extLst>
              <a:ext uri="{FF2B5EF4-FFF2-40B4-BE49-F238E27FC236}">
                <a16:creationId xmlns:a16="http://schemas.microsoft.com/office/drawing/2014/main" id="{CF9B290E-17DA-DAC8-EB11-8C8F647749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525" y="880356"/>
            <a:ext cx="2757518" cy="234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C207F3A-DF66-EFFB-47B7-0767316E34EC}"/>
              </a:ext>
            </a:extLst>
          </p:cNvPr>
          <p:cNvPicPr>
            <a:picLocks noChangeAspect="1"/>
          </p:cNvPicPr>
          <p:nvPr/>
        </p:nvPicPr>
        <p:blipFill>
          <a:blip r:embed="rId6"/>
          <a:stretch>
            <a:fillRect/>
          </a:stretch>
        </p:blipFill>
        <p:spPr>
          <a:xfrm>
            <a:off x="3216587" y="880356"/>
            <a:ext cx="5855913" cy="4140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000"/>
                                        <p:tgtEl>
                                          <p:spTgt spid="24"/>
                                        </p:tgtEl>
                                      </p:cBhvr>
                                    </p:animEffect>
                                    <p:anim calcmode="lin" valueType="num">
                                      <p:cBhvr>
                                        <p:cTn id="8" dur="2000" fill="hold"/>
                                        <p:tgtEl>
                                          <p:spTgt spid="24"/>
                                        </p:tgtEl>
                                        <p:attrNameLst>
                                          <p:attrName>ppt_w</p:attrName>
                                        </p:attrNameLst>
                                      </p:cBhvr>
                                      <p:tavLst>
                                        <p:tav tm="0" fmla="#ppt_w*sin(2.5*pi*$)">
                                          <p:val>
                                            <p:fltVal val="0"/>
                                          </p:val>
                                        </p:tav>
                                        <p:tav tm="100000">
                                          <p:val>
                                            <p:fltVal val="1"/>
                                          </p:val>
                                        </p:tav>
                                      </p:tavLst>
                                    </p:anim>
                                    <p:anim calcmode="lin" valueType="num">
                                      <p:cBhvr>
                                        <p:cTn id="9" dur="2000" fill="hold"/>
                                        <p:tgtEl>
                                          <p:spTgt spid="24"/>
                                        </p:tgtEl>
                                        <p:attrNameLst>
                                          <p:attrName>ppt_h</p:attrName>
                                        </p:attrNameLst>
                                      </p:cBhvr>
                                      <p:tavLst>
                                        <p:tav tm="0">
                                          <p:val>
                                            <p:strVal val="#ppt_h"/>
                                          </p:val>
                                        </p:tav>
                                        <p:tav tm="100000">
                                          <p:val>
                                            <p:strVal val="#ppt_h"/>
                                          </p:val>
                                        </p:tav>
                                      </p:tavLst>
                                    </p:anim>
                                  </p:childTnLst>
                                </p:cTn>
                              </p:par>
                              <p:par>
                                <p:cTn id="10" presetID="6"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93285" y="700336"/>
            <a:ext cx="6634610"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4" name="Rectangle 3"/>
          <p:cNvSpPr/>
          <p:nvPr/>
        </p:nvSpPr>
        <p:spPr>
          <a:xfrm>
            <a:off x="2897403" y="1337647"/>
            <a:ext cx="6083113" cy="1953868"/>
          </a:xfrm>
          <a:prstGeom prst="rect">
            <a:avLst/>
          </a:prstGeom>
        </p:spPr>
        <p:txBody>
          <a:bodyPr wrap="square">
            <a:spAutoFit/>
          </a:bodyPr>
          <a:lstStyle/>
          <a:p>
            <a:pPr algn="just">
              <a:lnSpc>
                <a:spcPct val="110000"/>
              </a:lnSpc>
            </a:pPr>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1: </a:t>
            </a:r>
            <a:r>
              <a:rPr lang="vi-VN" sz="2800" dirty="0">
                <a:solidFill>
                  <a:srgbClr val="0000FF"/>
                </a:solidFill>
                <a:ea typeface="Calibri" panose="020F0502020204030204" pitchFamily="34" charset="0"/>
              </a:rPr>
              <a:t>Bảng tính điện tử nhận biết được các kiểu dữ liệu văn bản, số, thời gian, công thức toán học bắt đầu bằng dấu “=”.</a:t>
            </a:r>
          </a:p>
        </p:txBody>
      </p:sp>
      <p:sp>
        <p:nvSpPr>
          <p:cNvPr id="6" name="Rectangle 5"/>
          <p:cNvSpPr/>
          <p:nvPr/>
        </p:nvSpPr>
        <p:spPr>
          <a:xfrm>
            <a:off x="1331640" y="105108"/>
            <a:ext cx="4721164"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1. </a:t>
            </a:r>
            <a:r>
              <a:rPr lang="en-US" sz="2800" b="1" dirty="0" err="1">
                <a:solidFill>
                  <a:srgbClr val="FF0000"/>
                </a:solidFill>
                <a:latin typeface="Times New Roman" panose="02020603050405020304" pitchFamily="18" charset="0"/>
                <a:ea typeface="Calibri" panose="020F0502020204030204" pitchFamily="34" charset="0"/>
              </a:rPr>
              <a:t>Kiểu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dữ</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liệu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trên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808348"/>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7863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93285" y="700336"/>
            <a:ext cx="6634610"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310356"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4" name="Rectangle 3"/>
          <p:cNvSpPr/>
          <p:nvPr/>
        </p:nvSpPr>
        <p:spPr>
          <a:xfrm>
            <a:off x="2899400" y="963915"/>
            <a:ext cx="6083113" cy="3375796"/>
          </a:xfrm>
          <a:prstGeom prst="rect">
            <a:avLst/>
          </a:prstGeom>
        </p:spPr>
        <p:txBody>
          <a:bodyPr wrap="square">
            <a:spAutoFit/>
          </a:bodyPr>
          <a:lstStyle/>
          <a:p>
            <a:pPr algn="just">
              <a:lnSpc>
                <a:spcPct val="110000"/>
              </a:lnSpc>
            </a:pPr>
            <a:r>
              <a:rPr lang="en-US" sz="2800" dirty="0" err="1">
                <a:solidFill>
                  <a:srgbClr val="0000FF"/>
                </a:solidFill>
                <a:latin typeface="Times New Roman" panose="02020603050405020304" pitchFamily="18" charset="0"/>
                <a:cs typeface="Times New Roman" panose="02020603050405020304" pitchFamily="18" charset="0"/>
              </a:rPr>
              <a:t>Câu</a:t>
            </a:r>
            <a:r>
              <a:rPr lang="en-US" sz="2800" dirty="0">
                <a:solidFill>
                  <a:srgbClr val="0000FF"/>
                </a:solidFill>
                <a:latin typeface="Times New Roman" panose="02020603050405020304" pitchFamily="18" charset="0"/>
                <a:cs typeface="Times New Roman" panose="02020603050405020304" pitchFamily="18" charset="0"/>
              </a:rPr>
              <a:t> 2: </a:t>
            </a:r>
            <a:r>
              <a:rPr lang="en-US" sz="2800" dirty="0" err="1">
                <a:solidFill>
                  <a:srgbClr val="0000FF"/>
                </a:solidFill>
                <a:latin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kiểu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dữ</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liệu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được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cs typeface="Times New Roman" panose="02020603050405020304" pitchFamily="18" charset="0"/>
              </a:rPr>
              <a:t>:</a:t>
            </a:r>
          </a:p>
          <a:p>
            <a:pPr algn="just">
              <a:lnSpc>
                <a:spcPct val="110000"/>
              </a:lnSpc>
            </a:pP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Văn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bản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hiện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ký</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hiệu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đặc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biệt</a:t>
            </a:r>
            <a:r>
              <a:rPr lang="en-US" sz="2800" dirty="0">
                <a:solidFill>
                  <a:srgbClr val="0000FF"/>
                </a:solidFill>
                <a:latin typeface="Times New Roman" panose="02020603050405020304" pitchFamily="18" charset="0"/>
                <a:ea typeface="Calibri" panose="020F0502020204030204" pitchFamily="34" charset="0"/>
              </a:rPr>
              <a:t>.</a:t>
            </a:r>
          </a:p>
          <a:p>
            <a:pPr algn="just">
              <a:lnSpc>
                <a:spcPct val="110000"/>
              </a:lnSpc>
            </a:pP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ngày</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tháng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hiện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chữ</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số</a:t>
            </a:r>
            <a:r>
              <a:rPr lang="en-US" sz="2800" dirty="0">
                <a:solidFill>
                  <a:srgbClr val="0000FF"/>
                </a:solidFill>
                <a:latin typeface="Times New Roman" panose="02020603050405020304" pitchFamily="18" charset="0"/>
                <a:ea typeface="Calibri" panose="020F0502020204030204" pitchFamily="34" charset="0"/>
              </a:rPr>
              <a:t>.</a:t>
            </a:r>
          </a:p>
          <a:p>
            <a:pPr algn="just">
              <a:lnSpc>
                <a:spcPct val="110000"/>
              </a:lnSpc>
            </a:pP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Công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thức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toán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học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thể</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hiện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bằng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dấu</a:t>
            </a:r>
            <a:r>
              <a:rPr lang="en-US" sz="2800" dirty="0">
                <a:solidFill>
                  <a:srgbClr val="0000FF"/>
                </a:solidFill>
                <a:latin typeface="Times New Roman" panose="02020603050405020304" pitchFamily="18" charset="0"/>
                <a:ea typeface="Calibri" panose="020F0502020204030204" pitchFamily="34" charset="0"/>
              </a:rPr>
              <a:t> "=" ở </a:t>
            </a:r>
            <a:r>
              <a:rPr lang="en-US" sz="2800" dirty="0" err="1">
                <a:solidFill>
                  <a:srgbClr val="0000FF"/>
                </a:solidFill>
                <a:latin typeface="Times New Roman" panose="02020603050405020304" pitchFamily="18" charset="0"/>
                <a:ea typeface="Calibri" panose="020F0502020204030204" pitchFamily="34" charset="0"/>
              </a:rPr>
              <a:t>đầu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và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đằng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sau</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là</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các</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phép</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toán</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cộng</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trừ</a:t>
            </a:r>
            <a:r>
              <a:rPr lang="en-US" sz="2800" dirty="0">
                <a:solidFill>
                  <a:srgbClr val="0000FF"/>
                </a:solidFill>
                <a:latin typeface="Times New Roman" panose="02020603050405020304" pitchFamily="18" charset="0"/>
                <a:ea typeface="Calibri" panose="020F0502020204030204" pitchFamily="34" charset="0"/>
              </a:rPr>
              <a:t>, </a:t>
            </a:r>
            <a:r>
              <a:rPr lang="en-US" sz="2800" dirty="0" err="1">
                <a:solidFill>
                  <a:srgbClr val="0000FF"/>
                </a:solidFill>
                <a:latin typeface="Times New Roman" panose="02020603050405020304" pitchFamily="18" charset="0"/>
                <a:ea typeface="Calibri" panose="020F0502020204030204" pitchFamily="34" charset="0"/>
              </a:rPr>
              <a:t>nhân</a:t>
            </a:r>
            <a:r>
              <a:rPr lang="en-US" sz="2800" dirty="0">
                <a:solidFill>
                  <a:srgbClr val="0000FF"/>
                </a:solidFill>
                <a:latin typeface="Times New Roman" panose="02020603050405020304" pitchFamily="18" charset="0"/>
                <a:ea typeface="Calibri" panose="020F0502020204030204" pitchFamily="34" charset="0"/>
              </a:rPr>
              <a:t>, chia,...)</a:t>
            </a:r>
          </a:p>
        </p:txBody>
      </p:sp>
      <p:sp>
        <p:nvSpPr>
          <p:cNvPr id="6" name="Rectangle 5"/>
          <p:cNvSpPr/>
          <p:nvPr/>
        </p:nvSpPr>
        <p:spPr>
          <a:xfrm>
            <a:off x="1331640" y="105108"/>
            <a:ext cx="4721164"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1. </a:t>
            </a:r>
            <a:r>
              <a:rPr lang="en-US" sz="2800" b="1" dirty="0" err="1">
                <a:solidFill>
                  <a:srgbClr val="FF0000"/>
                </a:solidFill>
                <a:latin typeface="Times New Roman" panose="02020603050405020304" pitchFamily="18" charset="0"/>
                <a:ea typeface="Calibri" panose="020F0502020204030204" pitchFamily="34" charset="0"/>
              </a:rPr>
              <a:t>Kiểu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dữ</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liệu</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trên</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808348"/>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arn(inVertical)">
                                      <p:cBhvr>
                                        <p:cTn id="13" dur="500"/>
                                        <p:tgtEl>
                                          <p:spTgt spid="307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2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 name="Group 2047"/>
          <p:cNvGrpSpPr/>
          <p:nvPr/>
        </p:nvGrpSpPr>
        <p:grpSpPr>
          <a:xfrm>
            <a:off x="-327938" y="66469"/>
            <a:ext cx="4222811" cy="2752933"/>
            <a:chOff x="-459360" y="444906"/>
            <a:chExt cx="4266840" cy="2332740"/>
          </a:xfrm>
        </p:grpSpPr>
        <p:pic>
          <p:nvPicPr>
            <p:cNvPr id="2052" name="Picture 4" descr="Những khung hình dễ thươ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60" y="444906"/>
              <a:ext cx="4266840" cy="223425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0166" y="684765"/>
              <a:ext cx="3169670" cy="2092881"/>
            </a:xfrm>
            <a:prstGeom prst="rect">
              <a:avLst/>
            </a:prstGeom>
          </p:spPr>
          <p:txBody>
            <a:bodyPr wrap="square">
              <a:spAutoFit/>
            </a:bodyPr>
            <a:lstStyle/>
            <a:p>
              <a:pPr algn="just">
                <a:tabLst>
                  <a:tab pos="180340" algn="l"/>
                  <a:tab pos="1710690" algn="l"/>
                  <a:tab pos="3330575" algn="l"/>
                  <a:tab pos="4951095" algn="l"/>
                </a:tabLst>
              </a:pPr>
              <a:r>
                <a:rPr lang="pt-BR" sz="2600" dirty="0">
                  <a:solidFill>
                    <a:srgbClr val="00B050"/>
                  </a:solidFill>
                  <a:latin typeface="Times New Roman" panose="02020603050405020304" pitchFamily="18" charset="0"/>
                  <a:ea typeface="Times New Roman" panose="02020603050405020304" pitchFamily="18" charset="0"/>
                </a:rPr>
                <a:t>- </a:t>
              </a:r>
              <a:r>
                <a:rPr lang="pt-BR" sz="2600" b="1" dirty="0">
                  <a:solidFill>
                    <a:srgbClr val="00B050"/>
                  </a:solidFill>
                  <a:latin typeface="Times New Roman" panose="02020603050405020304" pitchFamily="18" charset="0"/>
                  <a:ea typeface="Times New Roman" panose="02020603050405020304" pitchFamily="18" charset="0"/>
                </a:rPr>
                <a:t>Dữ liệu trong ô tính có thể thuộc kiểu văn bản, số, ngày tháng, công thức.</a:t>
              </a:r>
              <a:endParaRPr lang="en-US" sz="2600" dirty="0">
                <a:solidFill>
                  <a:srgbClr val="00B050"/>
                </a:solidFill>
                <a:latin typeface="Times New Roman" panose="02020603050405020304" pitchFamily="18" charset="0"/>
                <a:ea typeface="Calibri" panose="020F0502020204030204" pitchFamily="34" charset="0"/>
              </a:endParaRPr>
            </a:p>
          </p:txBody>
        </p:sp>
      </p:grpSp>
      <p:grpSp>
        <p:nvGrpSpPr>
          <p:cNvPr id="2" name="Group 4"/>
          <p:cNvGrpSpPr>
            <a:grpSpLocks noChangeAspect="1"/>
          </p:cNvGrpSpPr>
          <p:nvPr/>
        </p:nvGrpSpPr>
        <p:grpSpPr bwMode="auto">
          <a:xfrm>
            <a:off x="3269430" y="878507"/>
            <a:ext cx="1553677" cy="1489334"/>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2"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r>
                <a:rPr lang="en-US" altLang="zh-CN" sz="2400">
                  <a:solidFill>
                    <a:prstClr val="black"/>
                  </a:solidFill>
                  <a:latin typeface="+mj-lt"/>
                  <a:ea typeface="Microsoft YaHei" panose="020B0503020204020204" pitchFamily="34" charset="-122"/>
                  <a:cs typeface="+mn-ea"/>
                  <a:sym typeface="+mn-lt"/>
                </a:rPr>
                <a:t>  </a:t>
              </a:r>
              <a:endParaRPr lang="zh-CN" altLang="en-US" sz="2400" dirty="0">
                <a:solidFill>
                  <a:prstClr val="black"/>
                </a:solidFill>
                <a:latin typeface="+mj-lt"/>
                <a:ea typeface="Microsoft YaHei" panose="020B0503020204020204" pitchFamily="34" charset="-122"/>
                <a:cs typeface="+mn-ea"/>
                <a:sym typeface="+mn-lt"/>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5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9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1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2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4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7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8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19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grpSp>
      <p:grpSp>
        <p:nvGrpSpPr>
          <p:cNvPr id="3" name="组合 217"/>
          <p:cNvGrpSpPr/>
          <p:nvPr/>
        </p:nvGrpSpPr>
        <p:grpSpPr>
          <a:xfrm>
            <a:off x="3683532" y="288868"/>
            <a:ext cx="1268339" cy="2530534"/>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sp>
          <p:nvSpPr>
            <p:cNvPr id="22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prstClr val="white"/>
                  </a:solidFill>
                  <a:latin typeface="+mj-lt"/>
                  <a:ea typeface="Microsoft YaHei" panose="020B0503020204020204" pitchFamily="34" charset="-122"/>
                  <a:cs typeface="+mn-ea"/>
                  <a:sym typeface="+mn-lt"/>
                </a:rPr>
                <a:t> </a:t>
              </a:r>
              <a:endParaRPr lang="zh-CN" altLang="en-US" sz="2400" dirty="0">
                <a:solidFill>
                  <a:prstClr val="white"/>
                </a:solidFill>
                <a:latin typeface="+mj-lt"/>
                <a:ea typeface="Microsoft YaHei" panose="020B0503020204020204" pitchFamily="34" charset="-122"/>
                <a:cs typeface="+mn-ea"/>
                <a:sym typeface="+mn-lt"/>
              </a:endParaRPr>
            </a:p>
          </p:txBody>
        </p:sp>
        <p:sp>
          <p:nvSpPr>
            <p:cNvPr id="22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sp>
          <p:nvSpPr>
            <p:cNvPr id="22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sp>
          <p:nvSpPr>
            <p:cNvPr id="22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2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2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2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2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2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prstClr val="white"/>
                  </a:solidFill>
                  <a:latin typeface="+mj-lt"/>
                  <a:ea typeface="Microsoft YaHei" panose="020B0503020204020204" pitchFamily="34" charset="-122"/>
                  <a:cs typeface="+mn-ea"/>
                  <a:sym typeface="+mn-lt"/>
                </a:rPr>
                <a:t> </a:t>
              </a:r>
              <a:endParaRPr lang="zh-CN" altLang="en-US" sz="2400" dirty="0">
                <a:solidFill>
                  <a:prstClr val="white"/>
                </a:solidFill>
                <a:latin typeface="+mj-lt"/>
                <a:ea typeface="Microsoft YaHei" panose="020B0503020204020204" pitchFamily="34" charset="-122"/>
                <a:cs typeface="+mn-ea"/>
                <a:sym typeface="+mn-lt"/>
              </a:endParaRPr>
            </a:p>
          </p:txBody>
        </p:sp>
        <p:sp>
          <p:nvSpPr>
            <p:cNvPr id="23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3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4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5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6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7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8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r>
                <a:rPr lang="en-US" altLang="zh-CN" sz="2400">
                  <a:solidFill>
                    <a:prstClr val="black"/>
                  </a:solidFill>
                  <a:latin typeface="+mj-lt"/>
                  <a:ea typeface="Microsoft YaHei" panose="020B0503020204020204" pitchFamily="34" charset="-122"/>
                  <a:cs typeface="+mn-ea"/>
                  <a:sym typeface="+mn-lt"/>
                </a:rPr>
                <a:t> </a:t>
              </a:r>
              <a:endParaRPr lang="zh-CN" altLang="en-US" sz="2400" dirty="0">
                <a:solidFill>
                  <a:prstClr val="black"/>
                </a:solidFill>
                <a:latin typeface="+mj-lt"/>
                <a:ea typeface="Microsoft YaHei" panose="020B0503020204020204" pitchFamily="34" charset="-122"/>
                <a:cs typeface="+mn-ea"/>
                <a:sym typeface="+mn-lt"/>
              </a:endParaRPr>
            </a:p>
          </p:txBody>
        </p:sp>
        <p:sp>
          <p:nvSpPr>
            <p:cNvPr id="29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r>
                <a:rPr lang="en-US" altLang="zh-CN" sz="2400">
                  <a:solidFill>
                    <a:prstClr val="black"/>
                  </a:solidFill>
                  <a:latin typeface="+mj-lt"/>
                  <a:ea typeface="Microsoft YaHei" panose="020B0503020204020204" pitchFamily="34" charset="-122"/>
                  <a:cs typeface="+mn-ea"/>
                  <a:sym typeface="+mn-lt"/>
                </a:rPr>
                <a:t> </a:t>
              </a:r>
              <a:endParaRPr lang="zh-CN" altLang="en-US" sz="2400" dirty="0">
                <a:solidFill>
                  <a:prstClr val="black"/>
                </a:solidFill>
                <a:latin typeface="+mj-lt"/>
                <a:ea typeface="Microsoft YaHei" panose="020B0503020204020204" pitchFamily="34" charset="-122"/>
                <a:cs typeface="+mn-ea"/>
                <a:sym typeface="+mn-lt"/>
              </a:endParaRPr>
            </a:p>
          </p:txBody>
        </p:sp>
        <p:sp>
          <p:nvSpPr>
            <p:cNvPr id="29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29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0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0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sp>
          <p:nvSpPr>
            <p:cNvPr id="30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dirty="0">
                <a:solidFill>
                  <a:prstClr val="black"/>
                </a:solidFill>
                <a:latin typeface="+mj-lt"/>
                <a:ea typeface="Microsoft YaHei" panose="020B0503020204020204" pitchFamily="34" charset="-122"/>
                <a:cs typeface="+mn-ea"/>
                <a:sym typeface="+mn-lt"/>
              </a:endParaRPr>
            </a:p>
          </p:txBody>
        </p:sp>
      </p:grpSp>
      <p:sp>
        <p:nvSpPr>
          <p:cNvPr id="303" name="椭圆 302"/>
          <p:cNvSpPr/>
          <p:nvPr/>
        </p:nvSpPr>
        <p:spPr>
          <a:xfrm>
            <a:off x="9259321" y="7696191"/>
            <a:ext cx="1784332" cy="315673"/>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grpSp>
        <p:nvGrpSpPr>
          <p:cNvPr id="4" name="组合 3"/>
          <p:cNvGrpSpPr/>
          <p:nvPr/>
        </p:nvGrpSpPr>
        <p:grpSpPr>
          <a:xfrm>
            <a:off x="3406694" y="124118"/>
            <a:ext cx="368489" cy="368603"/>
            <a:chOff x="4060435" y="1913471"/>
            <a:chExt cx="491319" cy="491319"/>
          </a:xfrm>
        </p:grpSpPr>
        <p:sp>
          <p:nvSpPr>
            <p:cNvPr id="308" name="椭圆 307"/>
            <p:cNvSpPr/>
            <p:nvPr/>
          </p:nvSpPr>
          <p:spPr>
            <a:xfrm>
              <a:off x="4060435" y="1913471"/>
              <a:ext cx="491319" cy="491319"/>
            </a:xfrm>
            <a:prstGeom prst="ellipse">
              <a:avLst/>
            </a:prstGeom>
            <a:solidFill>
              <a:schemeClr val="accent1"/>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prstClr val="white"/>
                  </a:solidFill>
                  <a:latin typeface="+mj-lt"/>
                  <a:ea typeface="Microsoft YaHei" panose="020B0503020204020204" pitchFamily="34" charset="-122"/>
                  <a:cs typeface="+mn-ea"/>
                  <a:sym typeface="+mn-lt"/>
                </a:rPr>
                <a:t> </a:t>
              </a:r>
              <a:endParaRPr lang="zh-CN" altLang="en-US" sz="2400" dirty="0">
                <a:solidFill>
                  <a:prstClr val="white"/>
                </a:solidFill>
                <a:latin typeface="+mj-lt"/>
                <a:ea typeface="Microsoft YaHei" panose="020B0503020204020204" pitchFamily="34" charset="-122"/>
                <a:cs typeface="+mn-ea"/>
                <a:sym typeface="+mn-lt"/>
              </a:endParaRPr>
            </a:p>
          </p:txBody>
        </p:sp>
      </p:grpSp>
      <p:grpSp>
        <p:nvGrpSpPr>
          <p:cNvPr id="2051" name="Group 2050"/>
          <p:cNvGrpSpPr/>
          <p:nvPr/>
        </p:nvGrpSpPr>
        <p:grpSpPr>
          <a:xfrm>
            <a:off x="4905800" y="149975"/>
            <a:ext cx="4272407" cy="2405684"/>
            <a:chOff x="4886331" y="520849"/>
            <a:chExt cx="4272407" cy="1923472"/>
          </a:xfrm>
        </p:grpSpPr>
        <p:pic>
          <p:nvPicPr>
            <p:cNvPr id="325" name="Picture 3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6331" y="520849"/>
              <a:ext cx="4272407" cy="1923472"/>
            </a:xfrm>
            <a:prstGeom prst="rect">
              <a:avLst/>
            </a:prstGeom>
          </p:spPr>
        </p:pic>
        <p:sp>
          <p:nvSpPr>
            <p:cNvPr id="25" name="Rectangle 24"/>
            <p:cNvSpPr/>
            <p:nvPr/>
          </p:nvSpPr>
          <p:spPr>
            <a:xfrm>
              <a:off x="4962921" y="771653"/>
              <a:ext cx="4037571" cy="1490857"/>
            </a:xfrm>
            <a:prstGeom prst="rect">
              <a:avLst/>
            </a:prstGeom>
          </p:spPr>
          <p:txBody>
            <a:bodyPr wrap="square">
              <a:spAutoFit/>
            </a:bodyPr>
            <a:lstStyle/>
            <a:p>
              <a:pPr algn="just">
                <a:lnSpc>
                  <a:spcPct val="120000"/>
                </a:lnSpc>
                <a:spcBef>
                  <a:spcPts val="600"/>
                </a:spcBef>
                <a:spcAft>
                  <a:spcPts val="600"/>
                </a:spcAft>
              </a:pPr>
              <a:r>
                <a:rPr lang="en-US" sz="2600"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Công</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thức</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luôn</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bắt</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đầu</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bằng</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dấu</a:t>
              </a:r>
              <a:r>
                <a:rPr lang="en-US" sz="2600" b="1" dirty="0">
                  <a:solidFill>
                    <a:srgbClr val="0070C0"/>
                  </a:solidFill>
                  <a:latin typeface="Times New Roman" panose="02020603050405020304" pitchFamily="18" charset="0"/>
                  <a:ea typeface="Calibri" panose="020F0502020204030204" pitchFamily="34" charset="0"/>
                </a:rPr>
                <a:t> “=“, </a:t>
              </a:r>
              <a:r>
                <a:rPr lang="en-US" sz="2600" b="1" dirty="0" err="1">
                  <a:solidFill>
                    <a:srgbClr val="0070C0"/>
                  </a:solidFill>
                  <a:latin typeface="Times New Roman" panose="02020603050405020304" pitchFamily="18" charset="0"/>
                  <a:ea typeface="Calibri" panose="020F0502020204030204" pitchFamily="34" charset="0"/>
                </a:rPr>
                <a:t>sau</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đó</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là</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biểu</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thức</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toán</a:t>
              </a:r>
              <a:r>
                <a:rPr lang="en-US" sz="2600" b="1" dirty="0">
                  <a:solidFill>
                    <a:srgbClr val="0070C0"/>
                  </a:solidFill>
                  <a:latin typeface="Times New Roman" panose="02020603050405020304" pitchFamily="18" charset="0"/>
                  <a:ea typeface="Calibri" panose="020F0502020204030204" pitchFamily="34" charset="0"/>
                </a:rPr>
                <a:t> </a:t>
              </a:r>
              <a:r>
                <a:rPr lang="en-US" sz="2600" b="1" dirty="0" err="1">
                  <a:solidFill>
                    <a:srgbClr val="0070C0"/>
                  </a:solidFill>
                  <a:latin typeface="Times New Roman" panose="02020603050405020304" pitchFamily="18" charset="0"/>
                  <a:ea typeface="Calibri" panose="020F0502020204030204" pitchFamily="34" charset="0"/>
                </a:rPr>
                <a:t>học</a:t>
              </a:r>
              <a:endParaRPr lang="en-US" sz="2600" dirty="0">
                <a:solidFill>
                  <a:srgbClr val="0070C0"/>
                </a:solidFill>
                <a:latin typeface="Times New Roman" panose="02020603050405020304" pitchFamily="18" charset="0"/>
                <a:ea typeface="Calibri" panose="020F0502020204030204" pitchFamily="34" charset="0"/>
              </a:endParaRPr>
            </a:p>
          </p:txBody>
        </p:sp>
      </p:grpSp>
      <p:grpSp>
        <p:nvGrpSpPr>
          <p:cNvPr id="5" name="组合 1"/>
          <p:cNvGrpSpPr/>
          <p:nvPr/>
        </p:nvGrpSpPr>
        <p:grpSpPr>
          <a:xfrm>
            <a:off x="4704843" y="404720"/>
            <a:ext cx="368489" cy="368603"/>
            <a:chOff x="7790956" y="1526586"/>
            <a:chExt cx="491319" cy="491319"/>
          </a:xfrm>
        </p:grpSpPr>
        <p:sp>
          <p:nvSpPr>
            <p:cNvPr id="311" name="椭圆 310"/>
            <p:cNvSpPr/>
            <p:nvPr/>
          </p:nvSpPr>
          <p:spPr>
            <a:xfrm>
              <a:off x="7790956" y="1526586"/>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prstClr val="white"/>
                </a:solidFill>
                <a:latin typeface="+mj-lt"/>
                <a:ea typeface="Microsoft YaHei" panose="020B0503020204020204" pitchFamily="34" charset="-122"/>
                <a:cs typeface="+mn-ea"/>
                <a:sym typeface="+mn-lt"/>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prstClr val="white"/>
                  </a:solidFill>
                  <a:latin typeface="+mj-lt"/>
                  <a:ea typeface="Microsoft YaHei" panose="020B0503020204020204" pitchFamily="34" charset="-122"/>
                  <a:cs typeface="+mn-ea"/>
                  <a:sym typeface="+mn-lt"/>
                </a:rPr>
                <a:t> </a:t>
              </a:r>
              <a:endParaRPr lang="zh-CN" altLang="en-US" sz="2400" dirty="0">
                <a:solidFill>
                  <a:prstClr val="white"/>
                </a:solidFill>
                <a:latin typeface="+mj-lt"/>
                <a:ea typeface="Microsoft YaHei" panose="020B0503020204020204" pitchFamily="34" charset="-122"/>
                <a:cs typeface="+mn-ea"/>
                <a:sym typeface="+mn-lt"/>
              </a:endParaRPr>
            </a:p>
          </p:txBody>
        </p:sp>
      </p:grpSp>
      <p:pic>
        <p:nvPicPr>
          <p:cNvPr id="313" name="Picture 312">
            <a:extLst>
              <a:ext uri="{FF2B5EF4-FFF2-40B4-BE49-F238E27FC236}">
                <a16:creationId xmlns:a16="http://schemas.microsoft.com/office/drawing/2014/main" id="{8A64513D-E2F7-6468-4F50-50AEE9DF5737}"/>
              </a:ext>
            </a:extLst>
          </p:cNvPr>
          <p:cNvPicPr>
            <a:picLocks noChangeAspect="1"/>
          </p:cNvPicPr>
          <p:nvPr/>
        </p:nvPicPr>
        <p:blipFill>
          <a:blip r:embed="rId5"/>
          <a:stretch>
            <a:fillRect/>
          </a:stretch>
        </p:blipFill>
        <p:spPr>
          <a:xfrm>
            <a:off x="1627054" y="2851879"/>
            <a:ext cx="5742705" cy="19024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90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500"/>
                                        <p:tgtEl>
                                          <p:spTgt spid="303"/>
                                        </p:tgtEl>
                                      </p:cBhvr>
                                    </p:animEffect>
                                  </p:childTnLst>
                                </p:cTn>
                              </p:par>
                              <p:par>
                                <p:cTn id="15" presetID="53" presetClass="entr" presetSubtype="16" fill="hold" nodeType="withEffect">
                                  <p:stCondLst>
                                    <p:cond delay="1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700"/>
                            </p:stCondLst>
                            <p:childTnLst>
                              <p:par>
                                <p:cTn id="21" presetID="13" presetClass="entr" presetSubtype="16" fill="hold" nodeType="afterEffect">
                                  <p:stCondLst>
                                    <p:cond delay="0"/>
                                  </p:stCondLst>
                                  <p:childTnLst>
                                    <p:set>
                                      <p:cBhvr>
                                        <p:cTn id="22" dur="1" fill="hold">
                                          <p:stCondLst>
                                            <p:cond delay="0"/>
                                          </p:stCondLst>
                                        </p:cTn>
                                        <p:tgtEl>
                                          <p:spTgt spid="2048"/>
                                        </p:tgtEl>
                                        <p:attrNameLst>
                                          <p:attrName>style.visibility</p:attrName>
                                        </p:attrNameLst>
                                      </p:cBhvr>
                                      <p:to>
                                        <p:strVal val="visible"/>
                                      </p:to>
                                    </p:set>
                                    <p:animEffect transition="in" filter="plus(in)">
                                      <p:cBhvr>
                                        <p:cTn id="23" dur="500"/>
                                        <p:tgtEl>
                                          <p:spTgt spid="2048"/>
                                        </p:tgtEl>
                                      </p:cBhvr>
                                    </p:animEffect>
                                  </p:childTnLst>
                                </p:cTn>
                              </p:par>
                              <p:par>
                                <p:cTn id="24" presetID="53" presetClass="entr" presetSubtype="16" fill="hold" nodeType="withEffect">
                                  <p:stCondLst>
                                    <p:cond delay="30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5200"/>
                            </p:stCondLst>
                            <p:childTnLst>
                              <p:par>
                                <p:cTn id="30" presetID="17" presetClass="entr" presetSubtype="10" fill="hold" nodeType="afterEffect">
                                  <p:stCondLst>
                                    <p:cond delay="0"/>
                                  </p:stCondLst>
                                  <p:childTnLst>
                                    <p:set>
                                      <p:cBhvr>
                                        <p:cTn id="31" dur="1" fill="hold">
                                          <p:stCondLst>
                                            <p:cond delay="0"/>
                                          </p:stCondLst>
                                        </p:cTn>
                                        <p:tgtEl>
                                          <p:spTgt spid="2051"/>
                                        </p:tgtEl>
                                        <p:attrNameLst>
                                          <p:attrName>style.visibility</p:attrName>
                                        </p:attrNameLst>
                                      </p:cBhvr>
                                      <p:to>
                                        <p:strVal val="visible"/>
                                      </p:to>
                                    </p:set>
                                    <p:anim calcmode="lin" valueType="num">
                                      <p:cBhvr>
                                        <p:cTn id="32" dur="500" fill="hold"/>
                                        <p:tgtEl>
                                          <p:spTgt spid="2051"/>
                                        </p:tgtEl>
                                        <p:attrNameLst>
                                          <p:attrName>ppt_w</p:attrName>
                                        </p:attrNameLst>
                                      </p:cBhvr>
                                      <p:tavLst>
                                        <p:tav tm="0">
                                          <p:val>
                                            <p:fltVal val="0"/>
                                          </p:val>
                                        </p:tav>
                                        <p:tav tm="100000">
                                          <p:val>
                                            <p:strVal val="#ppt_w"/>
                                          </p:val>
                                        </p:tav>
                                      </p:tavLst>
                                    </p:anim>
                                    <p:anim calcmode="lin" valueType="num">
                                      <p:cBhvr>
                                        <p:cTn id="33"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24" descr="100+ Hình nền Slide đẹp 2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05" y="597386"/>
            <a:ext cx="9100740" cy="45477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ổng hợp những mẫu thiết kế khung viền đẹp nhấ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1857" r="3436" b="4314"/>
          <a:stretch/>
        </p:blipFill>
        <p:spPr bwMode="auto">
          <a:xfrm>
            <a:off x="2411760" y="721767"/>
            <a:ext cx="6716135" cy="443111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0"/>
          <p:cNvGrpSpPr/>
          <p:nvPr/>
        </p:nvGrpSpPr>
        <p:grpSpPr>
          <a:xfrm>
            <a:off x="323528" y="1607956"/>
            <a:ext cx="2088232" cy="2044708"/>
            <a:chOff x="2067318" y="1810431"/>
            <a:chExt cx="2488836" cy="2293259"/>
          </a:xfrm>
          <a:effectLst>
            <a:outerShdw blurRad="139700" dist="63500" dir="2700000" algn="tl" rotWithShape="0">
              <a:prstClr val="black">
                <a:alpha val="40000"/>
              </a:prstClr>
            </a:outerShdw>
          </a:effectLst>
        </p:grpSpPr>
        <p:sp>
          <p:nvSpPr>
            <p:cNvPr id="36"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sp>
          <p:nvSpPr>
            <p:cNvPr id="37" name="圆角矩形 12"/>
            <p:cNvSpPr/>
            <p:nvPr/>
          </p:nvSpPr>
          <p:spPr>
            <a:xfrm rot="2700000">
              <a:off x="2067318"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500" b="0" i="0" u="none" strike="noStrike" kern="0" cap="none" spc="0" normalizeH="0" baseline="0" noProof="0">
                  <a:ln>
                    <a:noFill/>
                  </a:ln>
                  <a:solidFill>
                    <a:prstClr val="white"/>
                  </a:solidFill>
                  <a:effectLst/>
                  <a:uLnTx/>
                  <a:uFillTx/>
                  <a:latin typeface="Arial" panose="020B0604020202020204"/>
                  <a:ea typeface="Microsoft YaHei"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panose="020B0604020202020204"/>
                <a:ea typeface="Microsoft YaHei" panose="020B0503020204020204" pitchFamily="34" charset="-122"/>
                <a:cs typeface="+mn-ea"/>
                <a:sym typeface="+mn-lt"/>
              </a:endParaRPr>
            </a:p>
          </p:txBody>
        </p:sp>
      </p:grpSp>
      <p:sp>
        <p:nvSpPr>
          <p:cNvPr id="6" name="Rectangle 5"/>
          <p:cNvSpPr/>
          <p:nvPr/>
        </p:nvSpPr>
        <p:spPr>
          <a:xfrm>
            <a:off x="1331640" y="105108"/>
            <a:ext cx="4628126" cy="523220"/>
          </a:xfrm>
          <a:prstGeom prst="rect">
            <a:avLst/>
          </a:prstGeom>
        </p:spPr>
        <p:txBody>
          <a:bodyPr wrap="none">
            <a:spAutoFit/>
          </a:bodyPr>
          <a:lstStyle/>
          <a:p>
            <a:r>
              <a:rPr lang="en-US" sz="2800" b="1" dirty="0">
                <a:solidFill>
                  <a:srgbClr val="FF0000"/>
                </a:solidFill>
                <a:latin typeface="Times New Roman" panose="02020603050405020304" pitchFamily="18" charset="0"/>
                <a:ea typeface="Calibri" panose="020F0502020204030204" pitchFamily="34" charset="0"/>
              </a:rPr>
              <a:t>2. </a:t>
            </a:r>
            <a:r>
              <a:rPr lang="en-US" sz="2800" b="1" dirty="0" err="1">
                <a:solidFill>
                  <a:srgbClr val="FF0000"/>
                </a:solidFill>
                <a:latin typeface="Times New Roman" panose="02020603050405020304" pitchFamily="18" charset="0"/>
                <a:ea typeface="Calibri" panose="020F0502020204030204" pitchFamily="34" charset="0"/>
              </a:rPr>
              <a:t>Công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thức</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trong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bảng</a:t>
            </a:r>
            <a:r>
              <a:rPr lang="en-US" sz="2800" b="1" dirty="0">
                <a:solidFill>
                  <a:srgbClr val="FF0000"/>
                </a:solidFill>
                <a:latin typeface="Times New Roman" panose="02020603050405020304" pitchFamily="18" charset="0"/>
                <a:ea typeface="Calibri" panose="020F0502020204030204" pitchFamily="34" charset="0"/>
              </a:rPr>
              <a:t> </a:t>
            </a:r>
            <a:r>
              <a:rPr lang="en-US" sz="2800" b="1" dirty="0" err="1">
                <a:solidFill>
                  <a:srgbClr val="FF0000"/>
                </a:solidFill>
                <a:latin typeface="Times New Roman" panose="02020603050405020304" pitchFamily="18" charset="0"/>
                <a:ea typeface="Calibri" panose="020F0502020204030204" pitchFamily="34" charset="0"/>
              </a:rPr>
              <a:t>tính</a:t>
            </a:r>
            <a:endParaRPr lang="en-US" sz="2800" dirty="0">
              <a:solidFill>
                <a:srgbClr val="FF0000"/>
              </a:solidFill>
            </a:endParaRPr>
          </a:p>
        </p:txBody>
      </p:sp>
      <p:pic>
        <p:nvPicPr>
          <p:cNvPr id="14" name="Picture 4" descr="Trẻ Em, Học Tập, Học Bài, Giáo Dục, Tải hình PNG 109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8921" y="858315"/>
            <a:ext cx="2638381" cy="231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6">
            <a:extLst>
              <a:ext uri="{FF2B5EF4-FFF2-40B4-BE49-F238E27FC236}">
                <a16:creationId xmlns:a16="http://schemas.microsoft.com/office/drawing/2014/main" id="{69D3E166-7FAF-DF49-C16E-8F43EFD9CEDE}"/>
              </a:ext>
            </a:extLst>
          </p:cNvPr>
          <p:cNvSpPr txBox="1"/>
          <p:nvPr/>
        </p:nvSpPr>
        <p:spPr>
          <a:xfrm>
            <a:off x="2878455" y="844660"/>
            <a:ext cx="4506421" cy="5232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Dùng</a:t>
            </a:r>
            <a:r>
              <a:rPr lang="en-US" sz="2800" dirty="0">
                <a:solidFill>
                  <a:srgbClr val="0000FF"/>
                </a:solidFill>
                <a:latin typeface="Times New Roman" panose="02020603050405020304" pitchFamily="18" charset="0"/>
                <a:cs typeface="Times New Roman" panose="02020603050405020304" pitchFamily="18" charset="0"/>
              </a:rPr>
              <a:t> file hoatdong2.xlsx</a:t>
            </a:r>
          </a:p>
        </p:txBody>
      </p:sp>
      <p:sp>
        <p:nvSpPr>
          <p:cNvPr id="17" name="TextBox 48">
            <a:extLst>
              <a:ext uri="{FF2B5EF4-FFF2-40B4-BE49-F238E27FC236}">
                <a16:creationId xmlns:a16="http://schemas.microsoft.com/office/drawing/2014/main" id="{E15CA846-2D3A-E328-C7EB-487D5FB40BDC}"/>
              </a:ext>
            </a:extLst>
          </p:cNvPr>
          <p:cNvSpPr txBox="1"/>
          <p:nvPr/>
        </p:nvSpPr>
        <p:spPr>
          <a:xfrm>
            <a:off x="2712076" y="1227111"/>
            <a:ext cx="6366604" cy="1384995"/>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0"/>
              </a:spcBef>
              <a:spcAft>
                <a:spcPts val="0"/>
              </a:spcAft>
            </a:pPr>
            <a:r>
              <a:rPr lang="vi-VN" sz="2800" dirty="0">
                <a:solidFill>
                  <a:srgbClr val="0000FF"/>
                </a:solidFill>
                <a:effectLst/>
                <a:latin typeface="Times New Roman" panose="02020603050405020304" pitchFamily="18" charset="0"/>
                <a:ea typeface="Calibri" panose="020F0502020204030204" pitchFamily="34" charset="0"/>
              </a:rPr>
              <a:t>Câu 1: Nêu cách tính tổng số cây hoa ở ô E4 trong bảng và thao tác trực tiếp lên bảng tính?</a:t>
            </a:r>
          </a:p>
        </p:txBody>
      </p:sp>
      <p:pic>
        <p:nvPicPr>
          <p:cNvPr id="4" name="Picture 3">
            <a:extLst>
              <a:ext uri="{FF2B5EF4-FFF2-40B4-BE49-F238E27FC236}">
                <a16:creationId xmlns:a16="http://schemas.microsoft.com/office/drawing/2014/main" id="{C35BEDA2-9E30-B72A-110A-9C3681410542}"/>
              </a:ext>
            </a:extLst>
          </p:cNvPr>
          <p:cNvPicPr>
            <a:picLocks noChangeAspect="1"/>
          </p:cNvPicPr>
          <p:nvPr/>
        </p:nvPicPr>
        <p:blipFill>
          <a:blip r:embed="rId6"/>
          <a:stretch>
            <a:fillRect/>
          </a:stretch>
        </p:blipFill>
        <p:spPr>
          <a:xfrm>
            <a:off x="3015658" y="2612106"/>
            <a:ext cx="5610225" cy="1981200"/>
          </a:xfrm>
          <a:prstGeom prst="rect">
            <a:avLst/>
          </a:prstGeom>
        </p:spPr>
      </p:pic>
    </p:spTree>
    <p:extLst>
      <p:ext uri="{BB962C8B-B14F-4D97-AF65-F5344CB8AC3E}">
        <p14:creationId xmlns:p14="http://schemas.microsoft.com/office/powerpoint/2010/main" val="323050112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par>
                                <p:cTn id="13" presetID="23" presetClass="entr" presetSubtype="1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 name="INKNOELEADERBOARD" val="447862438"/>
</p:tagLst>
</file>

<file path=ppt/theme/theme1.xml><?xml version="1.0" encoding="utf-8"?>
<a:theme xmlns:a="http://schemas.openxmlformats.org/drawingml/2006/main" name="Office 主题">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nTime"/>
        <a:ea typeface=""/>
        <a:cs typeface=""/>
      </a:majorFont>
      <a:minorFont>
        <a:latin typeface=".VnTim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VnTime" panose="020B7200000000000000"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VnTime" panose="020B7200000000000000"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24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2591</Words>
  <Application>Microsoft Office PowerPoint</Application>
  <PresentationFormat>Custom</PresentationFormat>
  <Paragraphs>460</Paragraphs>
  <Slides>34</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34</vt:i4>
      </vt:variant>
    </vt:vector>
  </HeadingPairs>
  <TitlesOfParts>
    <vt:vector size="45" baseType="lpstr">
      <vt:lpstr>Microsoft YaHei</vt:lpstr>
      <vt:lpstr>.VnTime</vt:lpstr>
      <vt:lpstr>Arial</vt:lpstr>
      <vt:lpstr>Calibri</vt:lpstr>
      <vt:lpstr>Calibri Light</vt:lpstr>
      <vt:lpstr>Times New Roman</vt:lpstr>
      <vt:lpstr>方正兰亭黑简体</vt:lpstr>
      <vt:lpstr>Office 主题</vt:lpstr>
      <vt:lpstr>Default Design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微粒体总结</dc:title>
  <dc:creator>Administrator</dc:creator>
  <cp:lastModifiedBy>PC</cp:lastModifiedBy>
  <cp:revision>459</cp:revision>
  <dcterms:created xsi:type="dcterms:W3CDTF">2017-04-06T01:11:00Z</dcterms:created>
  <dcterms:modified xsi:type="dcterms:W3CDTF">2023-03-05T14:38:41Z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2438B4A8109442039659D115F64FB9AE</vt:lpwstr>
  </property>
  <property fmtid="{D5CDD505-2E9C-101B-9397-08002B2CF9AE}" pid="3" name="KSOProductBuildVer">
    <vt:lpwstr>1033-11.2.0.11156</vt:lpwstr>
  </property>
</Properties>
</file>